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76" r:id="rId4"/>
    <p:sldId id="277" r:id="rId5"/>
    <p:sldId id="335" r:id="rId6"/>
    <p:sldId id="336" r:id="rId7"/>
    <p:sldId id="337" r:id="rId8"/>
    <p:sldId id="308" r:id="rId9"/>
    <p:sldId id="340" r:id="rId10"/>
    <p:sldId id="342" r:id="rId11"/>
    <p:sldId id="341" r:id="rId12"/>
    <p:sldId id="339" r:id="rId1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086" autoAdjust="0"/>
  </p:normalViewPr>
  <p:slideViewPr>
    <p:cSldViewPr>
      <p:cViewPr>
        <p:scale>
          <a:sx n="114" d="100"/>
          <a:sy n="114" d="100"/>
        </p:scale>
        <p:origin x="-1542" y="150"/>
      </p:cViewPr>
      <p:guideLst>
        <p:guide orient="horz" pos="2160"/>
        <p:guide pos="2880"/>
      </p:guideLst>
    </p:cSldViewPr>
  </p:slideViewPr>
  <p:notesTextViewPr>
    <p:cViewPr>
      <p:scale>
        <a:sx n="1" d="1"/>
        <a:sy n="1" d="1"/>
      </p:scale>
      <p:origin x="0" y="0"/>
    </p:cViewPr>
  </p:notesTextViewPr>
  <p:sorterViewPr>
    <p:cViewPr>
      <p:scale>
        <a:sx n="100" d="100"/>
        <a:sy n="100" d="100"/>
      </p:scale>
      <p:origin x="0" y="-129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4D9924-811C-4EE7-B7AA-69EF7C4409D4}" type="doc">
      <dgm:prSet loTypeId="urn:microsoft.com/office/officeart/2008/layout/VerticalCurvedList" loCatId="list" qsTypeId="urn:microsoft.com/office/officeart/2005/8/quickstyle/3d2" qsCatId="3D" csTypeId="urn:microsoft.com/office/officeart/2005/8/colors/colorful3" csCatId="colorful" phldr="1"/>
      <dgm:spPr/>
      <dgm:t>
        <a:bodyPr/>
        <a:lstStyle/>
        <a:p>
          <a:endParaRPr lang="es-MX"/>
        </a:p>
      </dgm:t>
    </dgm:pt>
    <dgm:pt modelId="{C8D497F4-6599-45E7-969D-202F321EA575}">
      <dgm:prSet phldrT="[Texto]" custT="1"/>
      <dgm:spPr/>
      <dgm:t>
        <a:bodyPr/>
        <a:lstStyle/>
        <a:p>
          <a:r>
            <a:rPr lang="es-MX" sz="2400" b="1" dirty="0"/>
            <a:t>Juicios de hecho </a:t>
          </a:r>
          <a:r>
            <a:rPr lang="es-MX" sz="2000" dirty="0"/>
            <a:t>(Observador)no hay descarga emocional</a:t>
          </a:r>
        </a:p>
      </dgm:t>
    </dgm:pt>
    <dgm:pt modelId="{2AFFC222-2BDB-4FCD-849E-BA9D2A205334}" type="parTrans" cxnId="{D3A32A31-0918-4D5A-B7D9-B6126700A1D9}">
      <dgm:prSet/>
      <dgm:spPr/>
      <dgm:t>
        <a:bodyPr/>
        <a:lstStyle/>
        <a:p>
          <a:endParaRPr lang="es-MX"/>
        </a:p>
      </dgm:t>
    </dgm:pt>
    <dgm:pt modelId="{6AE70A1F-ADCA-41E0-8E61-D1D19F700846}" type="sibTrans" cxnId="{D3A32A31-0918-4D5A-B7D9-B6126700A1D9}">
      <dgm:prSet/>
      <dgm:spPr/>
      <dgm:t>
        <a:bodyPr/>
        <a:lstStyle/>
        <a:p>
          <a:endParaRPr lang="es-MX"/>
        </a:p>
      </dgm:t>
    </dgm:pt>
    <dgm:pt modelId="{7AA22230-78AF-41A6-AF3F-51123930AE17}">
      <dgm:prSet phldrT="[Texto]" custT="1"/>
      <dgm:spPr/>
      <dgm:t>
        <a:bodyPr/>
        <a:lstStyle/>
        <a:p>
          <a:r>
            <a:rPr lang="es-MX" sz="2400" b="1" dirty="0"/>
            <a:t>Juicios de valor </a:t>
          </a:r>
          <a:r>
            <a:rPr lang="es-MX" sz="2400" dirty="0"/>
            <a:t>(Evaluador)</a:t>
          </a:r>
        </a:p>
      </dgm:t>
    </dgm:pt>
    <dgm:pt modelId="{BAF24522-3032-4CA2-A6C5-21483D2B1D07}" type="parTrans" cxnId="{54550F77-691C-4035-B3B7-19552BC2B66B}">
      <dgm:prSet/>
      <dgm:spPr/>
      <dgm:t>
        <a:bodyPr/>
        <a:lstStyle/>
        <a:p>
          <a:endParaRPr lang="es-MX"/>
        </a:p>
      </dgm:t>
    </dgm:pt>
    <dgm:pt modelId="{E806CFF8-44DF-4A70-99A5-48C6EF6EA029}" type="sibTrans" cxnId="{54550F77-691C-4035-B3B7-19552BC2B66B}">
      <dgm:prSet custT="1"/>
      <dgm:spPr/>
      <dgm:t>
        <a:bodyPr/>
        <a:lstStyle/>
        <a:p>
          <a:endParaRPr lang="es-MX"/>
        </a:p>
      </dgm:t>
    </dgm:pt>
    <dgm:pt modelId="{88AA0E36-1E18-4686-BDC5-B75C9D09319E}">
      <dgm:prSet phldrT="[Texto]" custT="1"/>
      <dgm:spPr/>
      <dgm:t>
        <a:bodyPr/>
        <a:lstStyle/>
        <a:p>
          <a:r>
            <a:rPr lang="es-MX" sz="2400" b="1" dirty="0"/>
            <a:t>Juicios morales </a:t>
          </a:r>
          <a:r>
            <a:rPr lang="es-MX" sz="2000" b="0" dirty="0"/>
            <a:t>(Bien / mal) profunda descarga emocional</a:t>
          </a:r>
        </a:p>
      </dgm:t>
    </dgm:pt>
    <dgm:pt modelId="{DE545D42-DA9E-49A8-8752-2EDC4BE34214}" type="parTrans" cxnId="{0382FD63-82B9-40EC-A4FA-C1D4EEE1E50D}">
      <dgm:prSet/>
      <dgm:spPr/>
      <dgm:t>
        <a:bodyPr/>
        <a:lstStyle/>
        <a:p>
          <a:endParaRPr lang="es-MX"/>
        </a:p>
      </dgm:t>
    </dgm:pt>
    <dgm:pt modelId="{B6E1C020-0691-4786-AD45-99A3B37D19B0}" type="sibTrans" cxnId="{0382FD63-82B9-40EC-A4FA-C1D4EEE1E50D}">
      <dgm:prSet custT="1"/>
      <dgm:spPr/>
      <dgm:t>
        <a:bodyPr/>
        <a:lstStyle/>
        <a:p>
          <a:endParaRPr lang="es-MX"/>
        </a:p>
      </dgm:t>
    </dgm:pt>
    <dgm:pt modelId="{656F2C39-4BF7-4CD2-BD00-8C05CDFA7951}">
      <dgm:prSet custT="1"/>
      <dgm:spPr/>
      <dgm:t>
        <a:bodyPr/>
        <a:lstStyle/>
        <a:p>
          <a:r>
            <a:rPr lang="es-MX" sz="2400" b="1" dirty="0"/>
            <a:t>Juicios estéticos </a:t>
          </a:r>
          <a:r>
            <a:rPr lang="es-MX" sz="2400" dirty="0"/>
            <a:t>(belleza/ fealdad)</a:t>
          </a:r>
        </a:p>
      </dgm:t>
    </dgm:pt>
    <dgm:pt modelId="{5AE4C1E3-F427-408B-825B-BA1E2129CCAA}" type="parTrans" cxnId="{C0937A86-D2B1-4F40-826E-744237F305D1}">
      <dgm:prSet/>
      <dgm:spPr/>
      <dgm:t>
        <a:bodyPr/>
        <a:lstStyle/>
        <a:p>
          <a:endParaRPr lang="es-MX"/>
        </a:p>
      </dgm:t>
    </dgm:pt>
    <dgm:pt modelId="{B74555F7-0D35-451B-92D1-B8C0B3DFAA8B}" type="sibTrans" cxnId="{C0937A86-D2B1-4F40-826E-744237F305D1}">
      <dgm:prSet/>
      <dgm:spPr/>
      <dgm:t>
        <a:bodyPr/>
        <a:lstStyle/>
        <a:p>
          <a:endParaRPr lang="es-MX" dirty="0"/>
        </a:p>
      </dgm:t>
    </dgm:pt>
    <dgm:pt modelId="{B6B8D9D9-61CA-417B-9A0C-C05C4ECE6C07}">
      <dgm:prSet custT="1"/>
      <dgm:spPr/>
      <dgm:t>
        <a:bodyPr/>
        <a:lstStyle/>
        <a:p>
          <a:r>
            <a:rPr lang="es-MX" sz="2400" dirty="0"/>
            <a:t>Juicios de recomendación (Prescriptor) </a:t>
          </a:r>
        </a:p>
      </dgm:t>
    </dgm:pt>
    <dgm:pt modelId="{341603D4-604C-47EF-8D2A-BBF1F0EF3B97}" type="parTrans" cxnId="{4EE97F94-57C3-4EA8-8B0F-B43546AD175D}">
      <dgm:prSet/>
      <dgm:spPr/>
      <dgm:t>
        <a:bodyPr/>
        <a:lstStyle/>
        <a:p>
          <a:endParaRPr lang="es-MX"/>
        </a:p>
      </dgm:t>
    </dgm:pt>
    <dgm:pt modelId="{AE57D000-2A4E-49C9-B9B7-7667E76AC2B1}" type="sibTrans" cxnId="{4EE97F94-57C3-4EA8-8B0F-B43546AD175D}">
      <dgm:prSet/>
      <dgm:spPr/>
      <dgm:t>
        <a:bodyPr/>
        <a:lstStyle/>
        <a:p>
          <a:endParaRPr lang="es-MX"/>
        </a:p>
      </dgm:t>
    </dgm:pt>
    <dgm:pt modelId="{465983D8-68B2-4F92-8567-2A4E4CE2C31F}" type="pres">
      <dgm:prSet presAssocID="{0A4D9924-811C-4EE7-B7AA-69EF7C4409D4}" presName="Name0" presStyleCnt="0">
        <dgm:presLayoutVars>
          <dgm:chMax val="7"/>
          <dgm:chPref val="7"/>
          <dgm:dir/>
        </dgm:presLayoutVars>
      </dgm:prSet>
      <dgm:spPr/>
      <dgm:t>
        <a:bodyPr/>
        <a:lstStyle/>
        <a:p>
          <a:endParaRPr lang="es-MX"/>
        </a:p>
      </dgm:t>
    </dgm:pt>
    <dgm:pt modelId="{D30A12F8-1F46-4D22-9E41-591767BCE664}" type="pres">
      <dgm:prSet presAssocID="{0A4D9924-811C-4EE7-B7AA-69EF7C4409D4}" presName="Name1" presStyleCnt="0"/>
      <dgm:spPr/>
    </dgm:pt>
    <dgm:pt modelId="{1F9A5ABB-2839-4092-A07C-DA603BB85183}" type="pres">
      <dgm:prSet presAssocID="{0A4D9924-811C-4EE7-B7AA-69EF7C4409D4}" presName="cycle" presStyleCnt="0"/>
      <dgm:spPr/>
    </dgm:pt>
    <dgm:pt modelId="{967A6DA3-50BB-4423-9479-6B8FB1DB67DF}" type="pres">
      <dgm:prSet presAssocID="{0A4D9924-811C-4EE7-B7AA-69EF7C4409D4}" presName="srcNode" presStyleLbl="node1" presStyleIdx="0" presStyleCnt="5"/>
      <dgm:spPr/>
    </dgm:pt>
    <dgm:pt modelId="{1A47B4CD-FC99-4F00-AB78-0512351245DA}" type="pres">
      <dgm:prSet presAssocID="{0A4D9924-811C-4EE7-B7AA-69EF7C4409D4}" presName="conn" presStyleLbl="parChTrans1D2" presStyleIdx="0" presStyleCnt="1"/>
      <dgm:spPr/>
    </dgm:pt>
    <dgm:pt modelId="{92F57D91-494B-4904-B13A-2F8D0D2D6BB1}" type="pres">
      <dgm:prSet presAssocID="{0A4D9924-811C-4EE7-B7AA-69EF7C4409D4}" presName="extraNode" presStyleLbl="node1" presStyleIdx="0" presStyleCnt="5"/>
      <dgm:spPr/>
    </dgm:pt>
    <dgm:pt modelId="{C53774A3-972E-4330-BE86-3CA5EF22AE58}" type="pres">
      <dgm:prSet presAssocID="{0A4D9924-811C-4EE7-B7AA-69EF7C4409D4}" presName="dstNode" presStyleLbl="node1" presStyleIdx="0" presStyleCnt="5"/>
      <dgm:spPr/>
    </dgm:pt>
    <dgm:pt modelId="{47C42222-A64C-402F-8903-09C8F21F8D88}" type="pres">
      <dgm:prSet presAssocID="{C8D497F4-6599-45E7-969D-202F321EA575}" presName="text_1" presStyleLbl="node1" presStyleIdx="0" presStyleCnt="5">
        <dgm:presLayoutVars>
          <dgm:bulletEnabled val="1"/>
        </dgm:presLayoutVars>
      </dgm:prSet>
      <dgm:spPr/>
      <dgm:t>
        <a:bodyPr/>
        <a:lstStyle/>
        <a:p>
          <a:endParaRPr lang="es-MX"/>
        </a:p>
      </dgm:t>
    </dgm:pt>
    <dgm:pt modelId="{A94E271D-9405-4012-8646-BDF8B5288019}" type="pres">
      <dgm:prSet presAssocID="{C8D497F4-6599-45E7-969D-202F321EA575}" presName="accent_1" presStyleCnt="0"/>
      <dgm:spPr/>
    </dgm:pt>
    <dgm:pt modelId="{BE27A864-F7E3-4FF4-BE99-8FBE0DFBE3E8}" type="pres">
      <dgm:prSet presAssocID="{C8D497F4-6599-45E7-969D-202F321EA575}" presName="accentRepeatNode" presStyleLbl="solidFgAcc1" presStyleIdx="0" presStyleCnt="5"/>
      <dgm:spPr/>
    </dgm:pt>
    <dgm:pt modelId="{05BE9AC2-3A94-454F-8F46-0C6B6867033E}" type="pres">
      <dgm:prSet presAssocID="{B6B8D9D9-61CA-417B-9A0C-C05C4ECE6C07}" presName="text_2" presStyleLbl="node1" presStyleIdx="1" presStyleCnt="5">
        <dgm:presLayoutVars>
          <dgm:bulletEnabled val="1"/>
        </dgm:presLayoutVars>
      </dgm:prSet>
      <dgm:spPr/>
      <dgm:t>
        <a:bodyPr/>
        <a:lstStyle/>
        <a:p>
          <a:endParaRPr lang="es-MX"/>
        </a:p>
      </dgm:t>
    </dgm:pt>
    <dgm:pt modelId="{0C1ADD7C-7D7F-44B6-ABAD-46C609E2A09D}" type="pres">
      <dgm:prSet presAssocID="{B6B8D9D9-61CA-417B-9A0C-C05C4ECE6C07}" presName="accent_2" presStyleCnt="0"/>
      <dgm:spPr/>
    </dgm:pt>
    <dgm:pt modelId="{AFE37DC4-A6A6-485C-BD71-D143A5968892}" type="pres">
      <dgm:prSet presAssocID="{B6B8D9D9-61CA-417B-9A0C-C05C4ECE6C07}" presName="accentRepeatNode" presStyleLbl="solidFgAcc1" presStyleIdx="1" presStyleCnt="5"/>
      <dgm:spPr/>
    </dgm:pt>
    <dgm:pt modelId="{89593CEE-C4D8-4DCA-ABAE-25D2E6C97E80}" type="pres">
      <dgm:prSet presAssocID="{7AA22230-78AF-41A6-AF3F-51123930AE17}" presName="text_3" presStyleLbl="node1" presStyleIdx="2" presStyleCnt="5" custLinFactNeighborX="-155" custLinFactNeighborY="-4688">
        <dgm:presLayoutVars>
          <dgm:bulletEnabled val="1"/>
        </dgm:presLayoutVars>
      </dgm:prSet>
      <dgm:spPr/>
      <dgm:t>
        <a:bodyPr/>
        <a:lstStyle/>
        <a:p>
          <a:endParaRPr lang="es-MX"/>
        </a:p>
      </dgm:t>
    </dgm:pt>
    <dgm:pt modelId="{E2014300-0A25-49AC-ABFB-1039D7C16D31}" type="pres">
      <dgm:prSet presAssocID="{7AA22230-78AF-41A6-AF3F-51123930AE17}" presName="accent_3" presStyleCnt="0"/>
      <dgm:spPr/>
    </dgm:pt>
    <dgm:pt modelId="{51B017C1-C991-4B4E-97B4-58AE1A4BFE53}" type="pres">
      <dgm:prSet presAssocID="{7AA22230-78AF-41A6-AF3F-51123930AE17}" presName="accentRepeatNode" presStyleLbl="solidFgAcc1" presStyleIdx="2" presStyleCnt="5"/>
      <dgm:spPr/>
    </dgm:pt>
    <dgm:pt modelId="{B1AAC02C-CEF0-4A87-8B18-EB9D1DA83F32}" type="pres">
      <dgm:prSet presAssocID="{656F2C39-4BF7-4CD2-BD00-8C05CDFA7951}" presName="text_4" presStyleLbl="node1" presStyleIdx="3" presStyleCnt="5">
        <dgm:presLayoutVars>
          <dgm:bulletEnabled val="1"/>
        </dgm:presLayoutVars>
      </dgm:prSet>
      <dgm:spPr/>
      <dgm:t>
        <a:bodyPr/>
        <a:lstStyle/>
        <a:p>
          <a:endParaRPr lang="es-MX"/>
        </a:p>
      </dgm:t>
    </dgm:pt>
    <dgm:pt modelId="{918016C8-D3C9-4C69-B08B-CED84A9487CC}" type="pres">
      <dgm:prSet presAssocID="{656F2C39-4BF7-4CD2-BD00-8C05CDFA7951}" presName="accent_4" presStyleCnt="0"/>
      <dgm:spPr/>
    </dgm:pt>
    <dgm:pt modelId="{BD33643F-EC2B-4493-84BC-BD83ED38AA75}" type="pres">
      <dgm:prSet presAssocID="{656F2C39-4BF7-4CD2-BD00-8C05CDFA7951}" presName="accentRepeatNode" presStyleLbl="solidFgAcc1" presStyleIdx="3" presStyleCnt="5"/>
      <dgm:spPr/>
    </dgm:pt>
    <dgm:pt modelId="{60B3C1DA-E550-463D-BEFC-029A30DB9970}" type="pres">
      <dgm:prSet presAssocID="{88AA0E36-1E18-4686-BDC5-B75C9D09319E}" presName="text_5" presStyleLbl="node1" presStyleIdx="4" presStyleCnt="5">
        <dgm:presLayoutVars>
          <dgm:bulletEnabled val="1"/>
        </dgm:presLayoutVars>
      </dgm:prSet>
      <dgm:spPr/>
      <dgm:t>
        <a:bodyPr/>
        <a:lstStyle/>
        <a:p>
          <a:endParaRPr lang="es-MX"/>
        </a:p>
      </dgm:t>
    </dgm:pt>
    <dgm:pt modelId="{E0B6F9B1-8002-437A-AF04-4306569FFFB2}" type="pres">
      <dgm:prSet presAssocID="{88AA0E36-1E18-4686-BDC5-B75C9D09319E}" presName="accent_5" presStyleCnt="0"/>
      <dgm:spPr/>
    </dgm:pt>
    <dgm:pt modelId="{B441A79D-7499-4CA6-BDD7-E853BF0440F3}" type="pres">
      <dgm:prSet presAssocID="{88AA0E36-1E18-4686-BDC5-B75C9D09319E}" presName="accentRepeatNode" presStyleLbl="solidFgAcc1" presStyleIdx="4" presStyleCnt="5"/>
      <dgm:spPr/>
    </dgm:pt>
  </dgm:ptLst>
  <dgm:cxnLst>
    <dgm:cxn modelId="{0382FD63-82B9-40EC-A4FA-C1D4EEE1E50D}" srcId="{0A4D9924-811C-4EE7-B7AA-69EF7C4409D4}" destId="{88AA0E36-1E18-4686-BDC5-B75C9D09319E}" srcOrd="4" destOrd="0" parTransId="{DE545D42-DA9E-49A8-8752-2EDC4BE34214}" sibTransId="{B6E1C020-0691-4786-AD45-99A3B37D19B0}"/>
    <dgm:cxn modelId="{D3A32A31-0918-4D5A-B7D9-B6126700A1D9}" srcId="{0A4D9924-811C-4EE7-B7AA-69EF7C4409D4}" destId="{C8D497F4-6599-45E7-969D-202F321EA575}" srcOrd="0" destOrd="0" parTransId="{2AFFC222-2BDB-4FCD-849E-BA9D2A205334}" sibTransId="{6AE70A1F-ADCA-41E0-8E61-D1D19F700846}"/>
    <dgm:cxn modelId="{8ED021A0-6403-4BA4-8F47-0D41A2212F13}" type="presOf" srcId="{C8D497F4-6599-45E7-969D-202F321EA575}" destId="{47C42222-A64C-402F-8903-09C8F21F8D88}" srcOrd="0" destOrd="0" presId="urn:microsoft.com/office/officeart/2008/layout/VerticalCurvedList"/>
    <dgm:cxn modelId="{C8CBD0E2-C754-4303-846C-E37C776717D9}" type="presOf" srcId="{656F2C39-4BF7-4CD2-BD00-8C05CDFA7951}" destId="{B1AAC02C-CEF0-4A87-8B18-EB9D1DA83F32}" srcOrd="0" destOrd="0" presId="urn:microsoft.com/office/officeart/2008/layout/VerticalCurvedList"/>
    <dgm:cxn modelId="{230E2A14-B980-4894-8FD3-3C11D4D92854}" type="presOf" srcId="{88AA0E36-1E18-4686-BDC5-B75C9D09319E}" destId="{60B3C1DA-E550-463D-BEFC-029A30DB9970}" srcOrd="0" destOrd="0" presId="urn:microsoft.com/office/officeart/2008/layout/VerticalCurvedList"/>
    <dgm:cxn modelId="{54550F77-691C-4035-B3B7-19552BC2B66B}" srcId="{0A4D9924-811C-4EE7-B7AA-69EF7C4409D4}" destId="{7AA22230-78AF-41A6-AF3F-51123930AE17}" srcOrd="2" destOrd="0" parTransId="{BAF24522-3032-4CA2-A6C5-21483D2B1D07}" sibTransId="{E806CFF8-44DF-4A70-99A5-48C6EF6EA029}"/>
    <dgm:cxn modelId="{82517B77-8DBD-44A9-B5C1-CD929076D349}" type="presOf" srcId="{6AE70A1F-ADCA-41E0-8E61-D1D19F700846}" destId="{1A47B4CD-FC99-4F00-AB78-0512351245DA}" srcOrd="0" destOrd="0" presId="urn:microsoft.com/office/officeart/2008/layout/VerticalCurvedList"/>
    <dgm:cxn modelId="{C0937A86-D2B1-4F40-826E-744237F305D1}" srcId="{0A4D9924-811C-4EE7-B7AA-69EF7C4409D4}" destId="{656F2C39-4BF7-4CD2-BD00-8C05CDFA7951}" srcOrd="3" destOrd="0" parTransId="{5AE4C1E3-F427-408B-825B-BA1E2129CCAA}" sibTransId="{B74555F7-0D35-451B-92D1-B8C0B3DFAA8B}"/>
    <dgm:cxn modelId="{1DF3DD9B-F36D-4E8A-B319-7A2746FAEAC6}" type="presOf" srcId="{7AA22230-78AF-41A6-AF3F-51123930AE17}" destId="{89593CEE-C4D8-4DCA-ABAE-25D2E6C97E80}" srcOrd="0" destOrd="0" presId="urn:microsoft.com/office/officeart/2008/layout/VerticalCurvedList"/>
    <dgm:cxn modelId="{7381078F-DC51-49F9-AEA0-7C02BE0D87EA}" type="presOf" srcId="{B6B8D9D9-61CA-417B-9A0C-C05C4ECE6C07}" destId="{05BE9AC2-3A94-454F-8F46-0C6B6867033E}" srcOrd="0" destOrd="0" presId="urn:microsoft.com/office/officeart/2008/layout/VerticalCurvedList"/>
    <dgm:cxn modelId="{4EE97F94-57C3-4EA8-8B0F-B43546AD175D}" srcId="{0A4D9924-811C-4EE7-B7AA-69EF7C4409D4}" destId="{B6B8D9D9-61CA-417B-9A0C-C05C4ECE6C07}" srcOrd="1" destOrd="0" parTransId="{341603D4-604C-47EF-8D2A-BBF1F0EF3B97}" sibTransId="{AE57D000-2A4E-49C9-B9B7-7667E76AC2B1}"/>
    <dgm:cxn modelId="{A8DC670E-C804-400E-9FD3-F085DEBFB14A}" type="presOf" srcId="{0A4D9924-811C-4EE7-B7AA-69EF7C4409D4}" destId="{465983D8-68B2-4F92-8567-2A4E4CE2C31F}" srcOrd="0" destOrd="0" presId="urn:microsoft.com/office/officeart/2008/layout/VerticalCurvedList"/>
    <dgm:cxn modelId="{E91DEABB-6E27-49B2-B01B-98AF7BA17654}" type="presParOf" srcId="{465983D8-68B2-4F92-8567-2A4E4CE2C31F}" destId="{D30A12F8-1F46-4D22-9E41-591767BCE664}" srcOrd="0" destOrd="0" presId="urn:microsoft.com/office/officeart/2008/layout/VerticalCurvedList"/>
    <dgm:cxn modelId="{6F7A8803-7C0A-4499-B285-6D10FCF51876}" type="presParOf" srcId="{D30A12F8-1F46-4D22-9E41-591767BCE664}" destId="{1F9A5ABB-2839-4092-A07C-DA603BB85183}" srcOrd="0" destOrd="0" presId="urn:microsoft.com/office/officeart/2008/layout/VerticalCurvedList"/>
    <dgm:cxn modelId="{08ED394E-489E-4C93-B1A5-88332FD75BE5}" type="presParOf" srcId="{1F9A5ABB-2839-4092-A07C-DA603BB85183}" destId="{967A6DA3-50BB-4423-9479-6B8FB1DB67DF}" srcOrd="0" destOrd="0" presId="urn:microsoft.com/office/officeart/2008/layout/VerticalCurvedList"/>
    <dgm:cxn modelId="{D936574C-64B8-465E-A1B0-A0E40D7C1BB7}" type="presParOf" srcId="{1F9A5ABB-2839-4092-A07C-DA603BB85183}" destId="{1A47B4CD-FC99-4F00-AB78-0512351245DA}" srcOrd="1" destOrd="0" presId="urn:microsoft.com/office/officeart/2008/layout/VerticalCurvedList"/>
    <dgm:cxn modelId="{290C34FB-8EC7-4766-8E25-56590840E179}" type="presParOf" srcId="{1F9A5ABB-2839-4092-A07C-DA603BB85183}" destId="{92F57D91-494B-4904-B13A-2F8D0D2D6BB1}" srcOrd="2" destOrd="0" presId="urn:microsoft.com/office/officeart/2008/layout/VerticalCurvedList"/>
    <dgm:cxn modelId="{A3077EB8-08C5-4EAC-B99A-C91340192768}" type="presParOf" srcId="{1F9A5ABB-2839-4092-A07C-DA603BB85183}" destId="{C53774A3-972E-4330-BE86-3CA5EF22AE58}" srcOrd="3" destOrd="0" presId="urn:microsoft.com/office/officeart/2008/layout/VerticalCurvedList"/>
    <dgm:cxn modelId="{32597174-E233-401F-931B-3B3C5E629360}" type="presParOf" srcId="{D30A12F8-1F46-4D22-9E41-591767BCE664}" destId="{47C42222-A64C-402F-8903-09C8F21F8D88}" srcOrd="1" destOrd="0" presId="urn:microsoft.com/office/officeart/2008/layout/VerticalCurvedList"/>
    <dgm:cxn modelId="{214A2FBA-630D-4270-B6BC-DBCDE3E2A1E1}" type="presParOf" srcId="{D30A12F8-1F46-4D22-9E41-591767BCE664}" destId="{A94E271D-9405-4012-8646-BDF8B5288019}" srcOrd="2" destOrd="0" presId="urn:microsoft.com/office/officeart/2008/layout/VerticalCurvedList"/>
    <dgm:cxn modelId="{948F9E55-F29C-462D-A78F-E4105520D442}" type="presParOf" srcId="{A94E271D-9405-4012-8646-BDF8B5288019}" destId="{BE27A864-F7E3-4FF4-BE99-8FBE0DFBE3E8}" srcOrd="0" destOrd="0" presId="urn:microsoft.com/office/officeart/2008/layout/VerticalCurvedList"/>
    <dgm:cxn modelId="{46B4C409-EA54-45EA-A17E-C30E4A6EE7DE}" type="presParOf" srcId="{D30A12F8-1F46-4D22-9E41-591767BCE664}" destId="{05BE9AC2-3A94-454F-8F46-0C6B6867033E}" srcOrd="3" destOrd="0" presId="urn:microsoft.com/office/officeart/2008/layout/VerticalCurvedList"/>
    <dgm:cxn modelId="{7D80F569-A4F9-4C13-BA51-3B9C5E00200D}" type="presParOf" srcId="{D30A12F8-1F46-4D22-9E41-591767BCE664}" destId="{0C1ADD7C-7D7F-44B6-ABAD-46C609E2A09D}" srcOrd="4" destOrd="0" presId="urn:microsoft.com/office/officeart/2008/layout/VerticalCurvedList"/>
    <dgm:cxn modelId="{F2E6A4C3-EFEA-4A5C-8933-F8D7F9B6534E}" type="presParOf" srcId="{0C1ADD7C-7D7F-44B6-ABAD-46C609E2A09D}" destId="{AFE37DC4-A6A6-485C-BD71-D143A5968892}" srcOrd="0" destOrd="0" presId="urn:microsoft.com/office/officeart/2008/layout/VerticalCurvedList"/>
    <dgm:cxn modelId="{6E1AD1AB-21FF-4214-BB72-922DC3798DE4}" type="presParOf" srcId="{D30A12F8-1F46-4D22-9E41-591767BCE664}" destId="{89593CEE-C4D8-4DCA-ABAE-25D2E6C97E80}" srcOrd="5" destOrd="0" presId="urn:microsoft.com/office/officeart/2008/layout/VerticalCurvedList"/>
    <dgm:cxn modelId="{7AFAEDA5-EB90-43E6-9653-5F86A873209B}" type="presParOf" srcId="{D30A12F8-1F46-4D22-9E41-591767BCE664}" destId="{E2014300-0A25-49AC-ABFB-1039D7C16D31}" srcOrd="6" destOrd="0" presId="urn:microsoft.com/office/officeart/2008/layout/VerticalCurvedList"/>
    <dgm:cxn modelId="{00D8E8DC-526B-4BF0-A852-AE44A22B9E54}" type="presParOf" srcId="{E2014300-0A25-49AC-ABFB-1039D7C16D31}" destId="{51B017C1-C991-4B4E-97B4-58AE1A4BFE53}" srcOrd="0" destOrd="0" presId="urn:microsoft.com/office/officeart/2008/layout/VerticalCurvedList"/>
    <dgm:cxn modelId="{44120023-EBDB-44B9-9981-A6A3BCA43E07}" type="presParOf" srcId="{D30A12F8-1F46-4D22-9E41-591767BCE664}" destId="{B1AAC02C-CEF0-4A87-8B18-EB9D1DA83F32}" srcOrd="7" destOrd="0" presId="urn:microsoft.com/office/officeart/2008/layout/VerticalCurvedList"/>
    <dgm:cxn modelId="{3F039859-221D-4A27-93C0-2A90A7507574}" type="presParOf" srcId="{D30A12F8-1F46-4D22-9E41-591767BCE664}" destId="{918016C8-D3C9-4C69-B08B-CED84A9487CC}" srcOrd="8" destOrd="0" presId="urn:microsoft.com/office/officeart/2008/layout/VerticalCurvedList"/>
    <dgm:cxn modelId="{8920E3AA-916E-4814-883D-6D52E2110761}" type="presParOf" srcId="{918016C8-D3C9-4C69-B08B-CED84A9487CC}" destId="{BD33643F-EC2B-4493-84BC-BD83ED38AA75}" srcOrd="0" destOrd="0" presId="urn:microsoft.com/office/officeart/2008/layout/VerticalCurvedList"/>
    <dgm:cxn modelId="{FCF5E9E7-FD31-41EF-A1A0-3E016DC4030D}" type="presParOf" srcId="{D30A12F8-1F46-4D22-9E41-591767BCE664}" destId="{60B3C1DA-E550-463D-BEFC-029A30DB9970}" srcOrd="9" destOrd="0" presId="urn:microsoft.com/office/officeart/2008/layout/VerticalCurvedList"/>
    <dgm:cxn modelId="{91AE403F-F26E-4043-B6BF-F372F6850B4E}" type="presParOf" srcId="{D30A12F8-1F46-4D22-9E41-591767BCE664}" destId="{E0B6F9B1-8002-437A-AF04-4306569FFFB2}" srcOrd="10" destOrd="0" presId="urn:microsoft.com/office/officeart/2008/layout/VerticalCurvedList"/>
    <dgm:cxn modelId="{99B6E5E1-28E4-4334-B073-209AB59E1DA9}" type="presParOf" srcId="{E0B6F9B1-8002-437A-AF04-4306569FFFB2}" destId="{B441A79D-7499-4CA6-BDD7-E853BF0440F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684F080-6FD8-432E-98E5-4854EB32ACCE}" type="doc">
      <dgm:prSet loTypeId="urn:microsoft.com/office/officeart/2009/layout/CircleArrowProcess" loCatId="cycle" qsTypeId="urn:microsoft.com/office/officeart/2005/8/quickstyle/simple1" qsCatId="simple" csTypeId="urn:microsoft.com/office/officeart/2005/8/colors/colorful3" csCatId="colorful" phldr="1"/>
      <dgm:spPr/>
      <dgm:t>
        <a:bodyPr/>
        <a:lstStyle/>
        <a:p>
          <a:endParaRPr lang="es-MX"/>
        </a:p>
      </dgm:t>
    </dgm:pt>
    <dgm:pt modelId="{87CB9624-D3D7-4BEC-AD9F-9E76429155BC}">
      <dgm:prSet phldrT="[Texto]" custT="1"/>
      <dgm:spPr/>
      <dgm:t>
        <a:bodyPr/>
        <a:lstStyle/>
        <a:p>
          <a:r>
            <a:rPr lang="es-MX" sz="2000" dirty="0"/>
            <a:t>Pensamiento</a:t>
          </a:r>
        </a:p>
      </dgm:t>
    </dgm:pt>
    <dgm:pt modelId="{A1FA2D1E-C6BF-4D61-9981-3D3D519BA7AC}" type="parTrans" cxnId="{C0C4BE30-724C-45C5-8A87-263AF2E1D846}">
      <dgm:prSet/>
      <dgm:spPr/>
      <dgm:t>
        <a:bodyPr/>
        <a:lstStyle/>
        <a:p>
          <a:endParaRPr lang="es-MX"/>
        </a:p>
      </dgm:t>
    </dgm:pt>
    <dgm:pt modelId="{699E604E-6EF8-4A93-8A8E-C9937A8BDA7A}" type="sibTrans" cxnId="{C0C4BE30-724C-45C5-8A87-263AF2E1D846}">
      <dgm:prSet/>
      <dgm:spPr/>
      <dgm:t>
        <a:bodyPr/>
        <a:lstStyle/>
        <a:p>
          <a:endParaRPr lang="es-MX"/>
        </a:p>
      </dgm:t>
    </dgm:pt>
    <dgm:pt modelId="{2411560B-E19A-45C1-8251-04E82DAAA382}">
      <dgm:prSet phldrT="[Texto]" custT="1"/>
      <dgm:spPr/>
      <dgm:t>
        <a:bodyPr/>
        <a:lstStyle/>
        <a:p>
          <a:r>
            <a:rPr lang="es-MX" sz="2000" dirty="0"/>
            <a:t>Emoción</a:t>
          </a:r>
        </a:p>
      </dgm:t>
    </dgm:pt>
    <dgm:pt modelId="{6E53EDFD-8064-4C85-B08D-6BD2B1B08368}" type="parTrans" cxnId="{84F95186-0FAD-477F-8943-805A417F259B}">
      <dgm:prSet/>
      <dgm:spPr/>
      <dgm:t>
        <a:bodyPr/>
        <a:lstStyle/>
        <a:p>
          <a:endParaRPr lang="es-MX"/>
        </a:p>
      </dgm:t>
    </dgm:pt>
    <dgm:pt modelId="{51661EB6-1690-4596-AD1C-56DC72147E50}" type="sibTrans" cxnId="{84F95186-0FAD-477F-8943-805A417F259B}">
      <dgm:prSet/>
      <dgm:spPr/>
      <dgm:t>
        <a:bodyPr/>
        <a:lstStyle/>
        <a:p>
          <a:endParaRPr lang="es-MX"/>
        </a:p>
      </dgm:t>
    </dgm:pt>
    <dgm:pt modelId="{E55ED01D-4548-46A4-B32B-612F29222085}">
      <dgm:prSet phldrT="[Texto]" custT="1"/>
      <dgm:spPr/>
      <dgm:t>
        <a:bodyPr/>
        <a:lstStyle/>
        <a:p>
          <a:r>
            <a:rPr lang="es-MX" sz="2000" dirty="0"/>
            <a:t>Sensación</a:t>
          </a:r>
          <a:r>
            <a:rPr lang="es-MX" sz="1500" dirty="0"/>
            <a:t> </a:t>
          </a:r>
        </a:p>
      </dgm:t>
    </dgm:pt>
    <dgm:pt modelId="{58750AA6-120E-4E08-A71E-F66D2FFDE0E4}" type="parTrans" cxnId="{9F846EF4-0947-4FE9-A900-141965FB47CC}">
      <dgm:prSet/>
      <dgm:spPr/>
      <dgm:t>
        <a:bodyPr/>
        <a:lstStyle/>
        <a:p>
          <a:endParaRPr lang="es-MX"/>
        </a:p>
      </dgm:t>
    </dgm:pt>
    <dgm:pt modelId="{AB0AF4FD-746A-4613-B3A4-B88C1F6710B1}" type="sibTrans" cxnId="{9F846EF4-0947-4FE9-A900-141965FB47CC}">
      <dgm:prSet/>
      <dgm:spPr/>
      <dgm:t>
        <a:bodyPr/>
        <a:lstStyle/>
        <a:p>
          <a:endParaRPr lang="es-MX"/>
        </a:p>
      </dgm:t>
    </dgm:pt>
    <dgm:pt modelId="{14089033-D78F-4B1F-B496-F2D40780B49F}" type="pres">
      <dgm:prSet presAssocID="{1684F080-6FD8-432E-98E5-4854EB32ACCE}" presName="Name0" presStyleCnt="0">
        <dgm:presLayoutVars>
          <dgm:chMax val="7"/>
          <dgm:chPref val="7"/>
          <dgm:dir/>
          <dgm:animLvl val="lvl"/>
        </dgm:presLayoutVars>
      </dgm:prSet>
      <dgm:spPr/>
      <dgm:t>
        <a:bodyPr/>
        <a:lstStyle/>
        <a:p>
          <a:endParaRPr lang="es-MX"/>
        </a:p>
      </dgm:t>
    </dgm:pt>
    <dgm:pt modelId="{DA0F2EFE-2F9B-4001-AD70-F50FA1C0521D}" type="pres">
      <dgm:prSet presAssocID="{87CB9624-D3D7-4BEC-AD9F-9E76429155BC}" presName="Accent1" presStyleCnt="0"/>
      <dgm:spPr/>
    </dgm:pt>
    <dgm:pt modelId="{C8968004-1CF0-4173-AE8C-9F4585036608}" type="pres">
      <dgm:prSet presAssocID="{87CB9624-D3D7-4BEC-AD9F-9E76429155BC}" presName="Accent" presStyleLbl="node1" presStyleIdx="0" presStyleCnt="3"/>
      <dgm:spPr/>
    </dgm:pt>
    <dgm:pt modelId="{A30A59EB-A8E2-423E-822C-A4AB601B8A07}" type="pres">
      <dgm:prSet presAssocID="{87CB9624-D3D7-4BEC-AD9F-9E76429155BC}" presName="Parent1" presStyleLbl="revTx" presStyleIdx="0" presStyleCnt="3" custScaleX="129073">
        <dgm:presLayoutVars>
          <dgm:chMax val="1"/>
          <dgm:chPref val="1"/>
          <dgm:bulletEnabled val="1"/>
        </dgm:presLayoutVars>
      </dgm:prSet>
      <dgm:spPr/>
      <dgm:t>
        <a:bodyPr/>
        <a:lstStyle/>
        <a:p>
          <a:endParaRPr lang="es-MX"/>
        </a:p>
      </dgm:t>
    </dgm:pt>
    <dgm:pt modelId="{D7403897-6735-4CE7-BFE6-81ABEFFFBD3C}" type="pres">
      <dgm:prSet presAssocID="{2411560B-E19A-45C1-8251-04E82DAAA382}" presName="Accent2" presStyleCnt="0"/>
      <dgm:spPr/>
    </dgm:pt>
    <dgm:pt modelId="{DFAD3F3D-7ED0-4161-AAFD-7E8CF9EA85E3}" type="pres">
      <dgm:prSet presAssocID="{2411560B-E19A-45C1-8251-04E82DAAA382}" presName="Accent" presStyleLbl="node1" presStyleIdx="1" presStyleCnt="3"/>
      <dgm:spPr/>
    </dgm:pt>
    <dgm:pt modelId="{BAEE55DA-F90E-4637-846D-D09C516AABDB}" type="pres">
      <dgm:prSet presAssocID="{2411560B-E19A-45C1-8251-04E82DAAA382}" presName="Parent2" presStyleLbl="revTx" presStyleIdx="1" presStyleCnt="3">
        <dgm:presLayoutVars>
          <dgm:chMax val="1"/>
          <dgm:chPref val="1"/>
          <dgm:bulletEnabled val="1"/>
        </dgm:presLayoutVars>
      </dgm:prSet>
      <dgm:spPr/>
      <dgm:t>
        <a:bodyPr/>
        <a:lstStyle/>
        <a:p>
          <a:endParaRPr lang="es-MX"/>
        </a:p>
      </dgm:t>
    </dgm:pt>
    <dgm:pt modelId="{66A9DBBC-87E5-4953-BF71-4AF22140FF96}" type="pres">
      <dgm:prSet presAssocID="{E55ED01D-4548-46A4-B32B-612F29222085}" presName="Accent3" presStyleCnt="0"/>
      <dgm:spPr/>
    </dgm:pt>
    <dgm:pt modelId="{D022D2E2-83F7-4BB5-B193-0CA9C959732A}" type="pres">
      <dgm:prSet presAssocID="{E55ED01D-4548-46A4-B32B-612F29222085}" presName="Accent" presStyleLbl="node1" presStyleIdx="2" presStyleCnt="3"/>
      <dgm:spPr/>
    </dgm:pt>
    <dgm:pt modelId="{920199EC-E09E-4FE5-A7FA-AC6DF3312394}" type="pres">
      <dgm:prSet presAssocID="{E55ED01D-4548-46A4-B32B-612F29222085}" presName="Parent3" presStyleLbl="revTx" presStyleIdx="2" presStyleCnt="3">
        <dgm:presLayoutVars>
          <dgm:chMax val="1"/>
          <dgm:chPref val="1"/>
          <dgm:bulletEnabled val="1"/>
        </dgm:presLayoutVars>
      </dgm:prSet>
      <dgm:spPr/>
      <dgm:t>
        <a:bodyPr/>
        <a:lstStyle/>
        <a:p>
          <a:endParaRPr lang="es-MX"/>
        </a:p>
      </dgm:t>
    </dgm:pt>
  </dgm:ptLst>
  <dgm:cxnLst>
    <dgm:cxn modelId="{63786205-62A4-4396-B010-4C1ABAE5D745}" type="presOf" srcId="{87CB9624-D3D7-4BEC-AD9F-9E76429155BC}" destId="{A30A59EB-A8E2-423E-822C-A4AB601B8A07}" srcOrd="0" destOrd="0" presId="urn:microsoft.com/office/officeart/2009/layout/CircleArrowProcess"/>
    <dgm:cxn modelId="{0B8BD7C6-B6DE-4484-961C-7F8E6C6281EB}" type="presOf" srcId="{2411560B-E19A-45C1-8251-04E82DAAA382}" destId="{BAEE55DA-F90E-4637-846D-D09C516AABDB}" srcOrd="0" destOrd="0" presId="urn:microsoft.com/office/officeart/2009/layout/CircleArrowProcess"/>
    <dgm:cxn modelId="{C0C4BE30-724C-45C5-8A87-263AF2E1D846}" srcId="{1684F080-6FD8-432E-98E5-4854EB32ACCE}" destId="{87CB9624-D3D7-4BEC-AD9F-9E76429155BC}" srcOrd="0" destOrd="0" parTransId="{A1FA2D1E-C6BF-4D61-9981-3D3D519BA7AC}" sibTransId="{699E604E-6EF8-4A93-8A8E-C9937A8BDA7A}"/>
    <dgm:cxn modelId="{84F95186-0FAD-477F-8943-805A417F259B}" srcId="{1684F080-6FD8-432E-98E5-4854EB32ACCE}" destId="{2411560B-E19A-45C1-8251-04E82DAAA382}" srcOrd="1" destOrd="0" parTransId="{6E53EDFD-8064-4C85-B08D-6BD2B1B08368}" sibTransId="{51661EB6-1690-4596-AD1C-56DC72147E50}"/>
    <dgm:cxn modelId="{43B11840-0477-4F94-9E98-680DD8D37D9C}" type="presOf" srcId="{1684F080-6FD8-432E-98E5-4854EB32ACCE}" destId="{14089033-D78F-4B1F-B496-F2D40780B49F}" srcOrd="0" destOrd="0" presId="urn:microsoft.com/office/officeart/2009/layout/CircleArrowProcess"/>
    <dgm:cxn modelId="{9F846EF4-0947-4FE9-A900-141965FB47CC}" srcId="{1684F080-6FD8-432E-98E5-4854EB32ACCE}" destId="{E55ED01D-4548-46A4-B32B-612F29222085}" srcOrd="2" destOrd="0" parTransId="{58750AA6-120E-4E08-A71E-F66D2FFDE0E4}" sibTransId="{AB0AF4FD-746A-4613-B3A4-B88C1F6710B1}"/>
    <dgm:cxn modelId="{827DE84A-1C00-4317-9CC2-55D3F0853CBD}" type="presOf" srcId="{E55ED01D-4548-46A4-B32B-612F29222085}" destId="{920199EC-E09E-4FE5-A7FA-AC6DF3312394}" srcOrd="0" destOrd="0" presId="urn:microsoft.com/office/officeart/2009/layout/CircleArrowProcess"/>
    <dgm:cxn modelId="{B9450AC1-6256-4A62-A950-BFB0E91ED3A3}" type="presParOf" srcId="{14089033-D78F-4B1F-B496-F2D40780B49F}" destId="{DA0F2EFE-2F9B-4001-AD70-F50FA1C0521D}" srcOrd="0" destOrd="0" presId="urn:microsoft.com/office/officeart/2009/layout/CircleArrowProcess"/>
    <dgm:cxn modelId="{966C2668-5FCF-4EE8-9E70-56942C320C04}" type="presParOf" srcId="{DA0F2EFE-2F9B-4001-AD70-F50FA1C0521D}" destId="{C8968004-1CF0-4173-AE8C-9F4585036608}" srcOrd="0" destOrd="0" presId="urn:microsoft.com/office/officeart/2009/layout/CircleArrowProcess"/>
    <dgm:cxn modelId="{968965BF-C4A3-4183-9E02-16C856932DFD}" type="presParOf" srcId="{14089033-D78F-4B1F-B496-F2D40780B49F}" destId="{A30A59EB-A8E2-423E-822C-A4AB601B8A07}" srcOrd="1" destOrd="0" presId="urn:microsoft.com/office/officeart/2009/layout/CircleArrowProcess"/>
    <dgm:cxn modelId="{261FB3FC-CD25-4004-9EE7-17ADEF93B1C3}" type="presParOf" srcId="{14089033-D78F-4B1F-B496-F2D40780B49F}" destId="{D7403897-6735-4CE7-BFE6-81ABEFFFBD3C}" srcOrd="2" destOrd="0" presId="urn:microsoft.com/office/officeart/2009/layout/CircleArrowProcess"/>
    <dgm:cxn modelId="{0D44DA70-FE9C-4F5E-979A-DA14103B4A99}" type="presParOf" srcId="{D7403897-6735-4CE7-BFE6-81ABEFFFBD3C}" destId="{DFAD3F3D-7ED0-4161-AAFD-7E8CF9EA85E3}" srcOrd="0" destOrd="0" presId="urn:microsoft.com/office/officeart/2009/layout/CircleArrowProcess"/>
    <dgm:cxn modelId="{5D98CBDD-2C38-4AD4-8304-0393F6D46C2B}" type="presParOf" srcId="{14089033-D78F-4B1F-B496-F2D40780B49F}" destId="{BAEE55DA-F90E-4637-846D-D09C516AABDB}" srcOrd="3" destOrd="0" presId="urn:microsoft.com/office/officeart/2009/layout/CircleArrowProcess"/>
    <dgm:cxn modelId="{80D5E696-48CA-4E28-A855-F7FC00F52F17}" type="presParOf" srcId="{14089033-D78F-4B1F-B496-F2D40780B49F}" destId="{66A9DBBC-87E5-4953-BF71-4AF22140FF96}" srcOrd="4" destOrd="0" presId="urn:microsoft.com/office/officeart/2009/layout/CircleArrowProcess"/>
    <dgm:cxn modelId="{04FEFBC3-F7E1-44AF-AAAD-3D265E44C835}" type="presParOf" srcId="{66A9DBBC-87E5-4953-BF71-4AF22140FF96}" destId="{D022D2E2-83F7-4BB5-B193-0CA9C959732A}" srcOrd="0" destOrd="0" presId="urn:microsoft.com/office/officeart/2009/layout/CircleArrowProcess"/>
    <dgm:cxn modelId="{DAEB848E-3CFE-4F78-BA71-94C6FA9D68EE}" type="presParOf" srcId="{14089033-D78F-4B1F-B496-F2D40780B49F}" destId="{920199EC-E09E-4FE5-A7FA-AC6DF3312394}" srcOrd="5"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6BA4FA8-8640-4C97-B2AC-2B424BF892D6}" type="doc">
      <dgm:prSet loTypeId="urn:microsoft.com/office/officeart/2009/3/layout/StepUpProcess" loCatId="process" qsTypeId="urn:microsoft.com/office/officeart/2005/8/quickstyle/3d1" qsCatId="3D" csTypeId="urn:microsoft.com/office/officeart/2005/8/colors/accent1_2" csCatId="accent1" phldr="1"/>
      <dgm:spPr/>
      <dgm:t>
        <a:bodyPr/>
        <a:lstStyle/>
        <a:p>
          <a:endParaRPr lang="es-MX"/>
        </a:p>
      </dgm:t>
    </dgm:pt>
    <dgm:pt modelId="{F07C3AD7-8785-4FC4-BFA7-22612BDB9AD7}">
      <dgm:prSet custT="1"/>
      <dgm:spPr/>
      <dgm:t>
        <a:bodyPr/>
        <a:lstStyle/>
        <a:p>
          <a:pPr algn="l" rtl="0"/>
          <a:r>
            <a:rPr lang="es-MX" sz="2000" dirty="0"/>
            <a:t>. </a:t>
          </a:r>
          <a:r>
            <a:rPr lang="es-MX" sz="2300" dirty="0">
              <a:latin typeface="Arial" panose="020B0604020202020204" pitchFamily="34" charset="0"/>
              <a:cs typeface="Arial" panose="020B0604020202020204" pitchFamily="34" charset="0"/>
            </a:rPr>
            <a:t>Cambiar conocimientos y creencias</a:t>
          </a:r>
        </a:p>
      </dgm:t>
    </dgm:pt>
    <dgm:pt modelId="{0762C53C-45C8-4C34-82A1-6A21B5790602}" type="parTrans" cxnId="{F659B101-9F0F-49AE-8057-C0CF82087A2A}">
      <dgm:prSet/>
      <dgm:spPr/>
      <dgm:t>
        <a:bodyPr/>
        <a:lstStyle/>
        <a:p>
          <a:endParaRPr lang="es-MX"/>
        </a:p>
      </dgm:t>
    </dgm:pt>
    <dgm:pt modelId="{15775022-2CC1-456B-A4A5-9D96302C9C65}" type="sibTrans" cxnId="{F659B101-9F0F-49AE-8057-C0CF82087A2A}">
      <dgm:prSet/>
      <dgm:spPr/>
      <dgm:t>
        <a:bodyPr/>
        <a:lstStyle/>
        <a:p>
          <a:endParaRPr lang="es-MX"/>
        </a:p>
      </dgm:t>
    </dgm:pt>
    <dgm:pt modelId="{06EA27F1-D295-49B8-A3EF-04F6D1FD12B5}">
      <dgm:prSet/>
      <dgm:spPr/>
      <dgm:t>
        <a:bodyPr/>
        <a:lstStyle/>
        <a:p>
          <a:pPr algn="l" rtl="0"/>
          <a:endParaRPr lang="es-MX" sz="2400"/>
        </a:p>
      </dgm:t>
    </dgm:pt>
    <dgm:pt modelId="{D366ED9E-EBA1-4101-A9DA-893BA7E83493}" type="parTrans" cxnId="{C9237A08-783A-4E14-B62A-64C987509959}">
      <dgm:prSet/>
      <dgm:spPr/>
      <dgm:t>
        <a:bodyPr/>
        <a:lstStyle/>
        <a:p>
          <a:endParaRPr lang="es-MX"/>
        </a:p>
      </dgm:t>
    </dgm:pt>
    <dgm:pt modelId="{BF078FAC-4782-4195-9A3F-729A9CCA4496}" type="sibTrans" cxnId="{C9237A08-783A-4E14-B62A-64C987509959}">
      <dgm:prSet/>
      <dgm:spPr/>
      <dgm:t>
        <a:bodyPr/>
        <a:lstStyle/>
        <a:p>
          <a:endParaRPr lang="es-MX"/>
        </a:p>
      </dgm:t>
    </dgm:pt>
    <dgm:pt modelId="{479B97E8-27F8-4AC4-9D1A-B48BE86E43FE}">
      <dgm:prSet/>
      <dgm:spPr/>
      <dgm:t>
        <a:bodyPr/>
        <a:lstStyle/>
        <a:p>
          <a:pPr algn="l"/>
          <a:endParaRPr lang="es-MX" sz="1600" dirty="0"/>
        </a:p>
      </dgm:t>
    </dgm:pt>
    <dgm:pt modelId="{60CD7FDB-D65A-4C44-9683-22A58D8BE7FF}" type="parTrans" cxnId="{D075FA95-095B-4E29-BA8C-798076B13F83}">
      <dgm:prSet/>
      <dgm:spPr/>
      <dgm:t>
        <a:bodyPr/>
        <a:lstStyle/>
        <a:p>
          <a:endParaRPr lang="es-MX"/>
        </a:p>
      </dgm:t>
    </dgm:pt>
    <dgm:pt modelId="{9FB9B5BC-EB31-40C7-B5F5-AF1575F155A1}" type="sibTrans" cxnId="{D075FA95-095B-4E29-BA8C-798076B13F83}">
      <dgm:prSet/>
      <dgm:spPr/>
      <dgm:t>
        <a:bodyPr/>
        <a:lstStyle/>
        <a:p>
          <a:endParaRPr lang="es-MX"/>
        </a:p>
      </dgm:t>
    </dgm:pt>
    <dgm:pt modelId="{0511D694-36B0-4F95-BCA5-731173A0B493}">
      <dgm:prSet custT="1"/>
      <dgm:spPr/>
      <dgm:t>
        <a:bodyPr/>
        <a:lstStyle/>
        <a:p>
          <a:pPr algn="just"/>
          <a:r>
            <a:rPr lang="es-MX" sz="2400" dirty="0">
              <a:latin typeface="Arial" panose="020B0604020202020204" pitchFamily="34" charset="0"/>
              <a:cs typeface="Arial" panose="020B0604020202020204" pitchFamily="34" charset="0"/>
            </a:rPr>
            <a:t>Modificar actitudes y valores </a:t>
          </a:r>
        </a:p>
      </dgm:t>
    </dgm:pt>
    <dgm:pt modelId="{3B7D20F5-83A2-4263-A155-D828C2F87A3C}" type="parTrans" cxnId="{CAEDA53F-44F9-4DDF-8B73-24932270426A}">
      <dgm:prSet/>
      <dgm:spPr/>
      <dgm:t>
        <a:bodyPr/>
        <a:lstStyle/>
        <a:p>
          <a:endParaRPr lang="es-MX"/>
        </a:p>
      </dgm:t>
    </dgm:pt>
    <dgm:pt modelId="{73BB9E88-CCA1-43F5-87CB-9FD040DC7120}" type="sibTrans" cxnId="{CAEDA53F-44F9-4DDF-8B73-24932270426A}">
      <dgm:prSet/>
      <dgm:spPr/>
      <dgm:t>
        <a:bodyPr/>
        <a:lstStyle/>
        <a:p>
          <a:endParaRPr lang="es-MX"/>
        </a:p>
      </dgm:t>
    </dgm:pt>
    <dgm:pt modelId="{E31C2774-7961-436D-B0FD-52AA1981F91E}">
      <dgm:prSet custT="1"/>
      <dgm:spPr/>
      <dgm:t>
        <a:bodyPr/>
        <a:lstStyle/>
        <a:p>
          <a:pPr algn="just"/>
          <a:r>
            <a:rPr lang="es-MX" sz="2400" dirty="0">
              <a:latin typeface="Arial" panose="020B0604020202020204" pitchFamily="34" charset="0"/>
              <a:cs typeface="Arial" panose="020B0604020202020204" pitchFamily="34" charset="0"/>
            </a:rPr>
            <a:t>Estableces ambientes sanos </a:t>
          </a:r>
        </a:p>
      </dgm:t>
    </dgm:pt>
    <dgm:pt modelId="{305A05A8-290D-48F1-B1D1-5632A5A16497}" type="parTrans" cxnId="{7847CE92-702F-46C7-B7FA-E3EB53330E8D}">
      <dgm:prSet/>
      <dgm:spPr/>
      <dgm:t>
        <a:bodyPr/>
        <a:lstStyle/>
        <a:p>
          <a:endParaRPr lang="es-MX"/>
        </a:p>
      </dgm:t>
    </dgm:pt>
    <dgm:pt modelId="{9F88066D-6351-4FE0-B7C4-31E9E3CE1D72}" type="sibTrans" cxnId="{7847CE92-702F-46C7-B7FA-E3EB53330E8D}">
      <dgm:prSet/>
      <dgm:spPr/>
      <dgm:t>
        <a:bodyPr/>
        <a:lstStyle/>
        <a:p>
          <a:endParaRPr lang="es-MX"/>
        </a:p>
      </dgm:t>
    </dgm:pt>
    <dgm:pt modelId="{701300C8-A8D2-46BD-8662-877B6D0DE954}">
      <dgm:prSet custT="1"/>
      <dgm:spPr/>
      <dgm:t>
        <a:bodyPr/>
        <a:lstStyle/>
        <a:p>
          <a:pPr algn="just"/>
          <a:r>
            <a:rPr lang="es-MX" sz="2300" dirty="0">
              <a:latin typeface="Arial" panose="020B0604020202020204" pitchFamily="34" charset="0"/>
              <a:cs typeface="Arial" panose="020B0604020202020204" pitchFamily="34" charset="0"/>
            </a:rPr>
            <a:t>Aumentar la capacidad para tomar decisiones </a:t>
          </a:r>
        </a:p>
      </dgm:t>
    </dgm:pt>
    <dgm:pt modelId="{ED309AFF-18BD-462D-8DA0-0DFC625AAA49}" type="parTrans" cxnId="{B76321D3-FB80-4173-9570-C131A3E3AF09}">
      <dgm:prSet/>
      <dgm:spPr/>
      <dgm:t>
        <a:bodyPr/>
        <a:lstStyle/>
        <a:p>
          <a:endParaRPr lang="es-MX"/>
        </a:p>
      </dgm:t>
    </dgm:pt>
    <dgm:pt modelId="{3200362E-0E72-42B6-A83F-7E11574FA974}" type="sibTrans" cxnId="{B76321D3-FB80-4173-9570-C131A3E3AF09}">
      <dgm:prSet/>
      <dgm:spPr/>
      <dgm:t>
        <a:bodyPr/>
        <a:lstStyle/>
        <a:p>
          <a:endParaRPr lang="es-MX"/>
        </a:p>
      </dgm:t>
    </dgm:pt>
    <dgm:pt modelId="{8CC5FDB0-F442-46C8-BC52-F5A5AE34844D}">
      <dgm:prSet custT="1"/>
      <dgm:spPr/>
      <dgm:t>
        <a:bodyPr/>
        <a:lstStyle/>
        <a:p>
          <a:pPr algn="just"/>
          <a:r>
            <a:rPr lang="es-MX" sz="2300" dirty="0">
              <a:latin typeface="Arial" panose="020B0604020202020204" pitchFamily="34" charset="0"/>
              <a:cs typeface="Arial" panose="020B0604020202020204" pitchFamily="34" charset="0"/>
            </a:rPr>
            <a:t>Cambiar comportamientos </a:t>
          </a:r>
        </a:p>
      </dgm:t>
    </dgm:pt>
    <dgm:pt modelId="{0F3C4B33-F912-4453-9B74-422FC6327FB0}" type="parTrans" cxnId="{227A4ED4-C5E6-493D-A856-9D7C0C6237BF}">
      <dgm:prSet/>
      <dgm:spPr/>
      <dgm:t>
        <a:bodyPr/>
        <a:lstStyle/>
        <a:p>
          <a:endParaRPr lang="es-MX"/>
        </a:p>
      </dgm:t>
    </dgm:pt>
    <dgm:pt modelId="{BED88A03-59E8-4DFF-855B-94A71879053B}" type="sibTrans" cxnId="{227A4ED4-C5E6-493D-A856-9D7C0C6237BF}">
      <dgm:prSet/>
      <dgm:spPr/>
      <dgm:t>
        <a:bodyPr/>
        <a:lstStyle/>
        <a:p>
          <a:endParaRPr lang="es-MX"/>
        </a:p>
      </dgm:t>
    </dgm:pt>
    <dgm:pt modelId="{793E626B-C4CB-4BE6-8692-E56D34D15A42}">
      <dgm:prSet custT="1"/>
      <dgm:spPr/>
      <dgm:t>
        <a:bodyPr/>
        <a:lstStyle/>
        <a:p>
          <a:pPr algn="just"/>
          <a:r>
            <a:rPr lang="es-MX" sz="2300" dirty="0">
              <a:latin typeface="Arial" panose="020B0604020202020204" pitchFamily="34" charset="0"/>
              <a:cs typeface="Arial" panose="020B0604020202020204" pitchFamily="34" charset="0"/>
            </a:rPr>
            <a:t>Favorecer la capacidad y el poder de individuos, grupos y comunidades. </a:t>
          </a:r>
        </a:p>
      </dgm:t>
    </dgm:pt>
    <dgm:pt modelId="{1A1768C4-23D5-4657-AEF8-0B6882E1E871}" type="parTrans" cxnId="{A9517856-4910-491D-9E14-EF61D65C5BDD}">
      <dgm:prSet/>
      <dgm:spPr/>
      <dgm:t>
        <a:bodyPr/>
        <a:lstStyle/>
        <a:p>
          <a:endParaRPr lang="es-MX"/>
        </a:p>
      </dgm:t>
    </dgm:pt>
    <dgm:pt modelId="{AD32E09B-3BC5-4443-A6E8-AB8623079413}" type="sibTrans" cxnId="{A9517856-4910-491D-9E14-EF61D65C5BDD}">
      <dgm:prSet/>
      <dgm:spPr/>
      <dgm:t>
        <a:bodyPr/>
        <a:lstStyle/>
        <a:p>
          <a:endParaRPr lang="es-MX"/>
        </a:p>
      </dgm:t>
    </dgm:pt>
    <dgm:pt modelId="{594C7B24-7015-40C5-8B9C-B4F51D0BF3DC}">
      <dgm:prSet custT="1"/>
      <dgm:spPr/>
      <dgm:t>
        <a:bodyPr/>
        <a:lstStyle/>
        <a:p>
          <a:pPr algn="just"/>
          <a:r>
            <a:rPr lang="es-MX" sz="2400" dirty="0">
              <a:latin typeface="Arial" panose="020B0604020202020204" pitchFamily="34" charset="0"/>
              <a:cs typeface="Arial" panose="020B0604020202020204" pitchFamily="34" charset="0"/>
            </a:rPr>
            <a:t>Conseguir cambios sociales hacia la salud </a:t>
          </a:r>
        </a:p>
      </dgm:t>
    </dgm:pt>
    <dgm:pt modelId="{8090E203-B5E6-4CC8-B45D-3124BDBDE197}" type="parTrans" cxnId="{128E28AB-637D-47D3-B646-D90D909EFE09}">
      <dgm:prSet/>
      <dgm:spPr/>
      <dgm:t>
        <a:bodyPr/>
        <a:lstStyle/>
        <a:p>
          <a:endParaRPr lang="es-MX"/>
        </a:p>
      </dgm:t>
    </dgm:pt>
    <dgm:pt modelId="{C1CE66D3-C712-4CF7-B5BE-98BD96E33ADF}" type="sibTrans" cxnId="{128E28AB-637D-47D3-B646-D90D909EFE09}">
      <dgm:prSet/>
      <dgm:spPr/>
      <dgm:t>
        <a:bodyPr/>
        <a:lstStyle/>
        <a:p>
          <a:endParaRPr lang="es-MX"/>
        </a:p>
      </dgm:t>
    </dgm:pt>
    <dgm:pt modelId="{03E8413B-94B8-4508-A44D-59AA529880DD}">
      <dgm:prSet/>
      <dgm:spPr/>
      <dgm:t>
        <a:bodyPr/>
        <a:lstStyle/>
        <a:p>
          <a:pPr algn="l"/>
          <a:endParaRPr lang="es-MX" sz="1900" dirty="0"/>
        </a:p>
      </dgm:t>
    </dgm:pt>
    <dgm:pt modelId="{8961FEDA-DE53-48F4-9A0A-33C6CA495EC5}" type="parTrans" cxnId="{0A875A00-BF04-4C6B-A2E9-DD48F3A5470C}">
      <dgm:prSet/>
      <dgm:spPr/>
      <dgm:t>
        <a:bodyPr/>
        <a:lstStyle/>
        <a:p>
          <a:endParaRPr lang="es-MX"/>
        </a:p>
      </dgm:t>
    </dgm:pt>
    <dgm:pt modelId="{67DCB89F-A3FB-4776-AE75-619D3B7694AD}" type="sibTrans" cxnId="{0A875A00-BF04-4C6B-A2E9-DD48F3A5470C}">
      <dgm:prSet/>
      <dgm:spPr/>
      <dgm:t>
        <a:bodyPr/>
        <a:lstStyle/>
        <a:p>
          <a:endParaRPr lang="es-MX"/>
        </a:p>
      </dgm:t>
    </dgm:pt>
    <dgm:pt modelId="{B994EA00-3B6D-42E9-989F-D6C29E2C1C77}" type="pres">
      <dgm:prSet presAssocID="{16BA4FA8-8640-4C97-B2AC-2B424BF892D6}" presName="rootnode" presStyleCnt="0">
        <dgm:presLayoutVars>
          <dgm:chMax/>
          <dgm:chPref/>
          <dgm:dir/>
          <dgm:animLvl val="lvl"/>
        </dgm:presLayoutVars>
      </dgm:prSet>
      <dgm:spPr/>
      <dgm:t>
        <a:bodyPr/>
        <a:lstStyle/>
        <a:p>
          <a:endParaRPr lang="es-MX"/>
        </a:p>
      </dgm:t>
    </dgm:pt>
    <dgm:pt modelId="{29C5E967-A9E5-4353-A590-45E651DB5D48}" type="pres">
      <dgm:prSet presAssocID="{F07C3AD7-8785-4FC4-BFA7-22612BDB9AD7}" presName="composite" presStyleCnt="0"/>
      <dgm:spPr/>
    </dgm:pt>
    <dgm:pt modelId="{6D366175-C085-40DB-8632-D3888AB1D0CB}" type="pres">
      <dgm:prSet presAssocID="{F07C3AD7-8785-4FC4-BFA7-22612BDB9AD7}" presName="LShape" presStyleLbl="alignNode1" presStyleIdx="0" presStyleCnt="3" custLinFactNeighborX="-607" custLinFactNeighborY="-32783"/>
      <dgm:spPr/>
    </dgm:pt>
    <dgm:pt modelId="{4C561EBD-C18E-47D2-B357-5A545C0759E3}" type="pres">
      <dgm:prSet presAssocID="{F07C3AD7-8785-4FC4-BFA7-22612BDB9AD7}" presName="ParentText" presStyleLbl="revTx" presStyleIdx="0" presStyleCnt="2" custLinFactNeighborX="1111" custLinFactNeighborY="-22870">
        <dgm:presLayoutVars>
          <dgm:chMax val="0"/>
          <dgm:chPref val="0"/>
          <dgm:bulletEnabled val="1"/>
        </dgm:presLayoutVars>
      </dgm:prSet>
      <dgm:spPr/>
      <dgm:t>
        <a:bodyPr/>
        <a:lstStyle/>
        <a:p>
          <a:endParaRPr lang="es-MX"/>
        </a:p>
      </dgm:t>
    </dgm:pt>
    <dgm:pt modelId="{EA210365-936E-4F35-8F10-8008F46D8518}" type="pres">
      <dgm:prSet presAssocID="{F07C3AD7-8785-4FC4-BFA7-22612BDB9AD7}" presName="Triangle" presStyleLbl="alignNode1" presStyleIdx="1" presStyleCnt="3"/>
      <dgm:spPr/>
    </dgm:pt>
    <dgm:pt modelId="{666CB648-A086-4A72-86D6-09138FEAC32A}" type="pres">
      <dgm:prSet presAssocID="{15775022-2CC1-456B-A4A5-9D96302C9C65}" presName="sibTrans" presStyleCnt="0"/>
      <dgm:spPr/>
    </dgm:pt>
    <dgm:pt modelId="{F6D846E2-6440-4893-A2C4-895C7547CC51}" type="pres">
      <dgm:prSet presAssocID="{15775022-2CC1-456B-A4A5-9D96302C9C65}" presName="space" presStyleCnt="0"/>
      <dgm:spPr/>
    </dgm:pt>
    <dgm:pt modelId="{7198771E-58A6-4B5C-BEA9-652EB4138388}" type="pres">
      <dgm:prSet presAssocID="{06EA27F1-D295-49B8-A3EF-04F6D1FD12B5}" presName="composite" presStyleCnt="0"/>
      <dgm:spPr/>
    </dgm:pt>
    <dgm:pt modelId="{98DA4DDF-9038-41C7-AB4D-E13C36D2DAD6}" type="pres">
      <dgm:prSet presAssocID="{06EA27F1-D295-49B8-A3EF-04F6D1FD12B5}" presName="LShape" presStyleLbl="alignNode1" presStyleIdx="2" presStyleCnt="3" custLinFactNeighborX="-1357" custLinFactNeighborY="-66"/>
      <dgm:spPr/>
    </dgm:pt>
    <dgm:pt modelId="{4F7177A4-3EB1-4547-8623-0165A073CA9F}" type="pres">
      <dgm:prSet presAssocID="{06EA27F1-D295-49B8-A3EF-04F6D1FD12B5}" presName="ParentText" presStyleLbl="revTx" presStyleIdx="1" presStyleCnt="2">
        <dgm:presLayoutVars>
          <dgm:chMax val="0"/>
          <dgm:chPref val="0"/>
          <dgm:bulletEnabled val="1"/>
        </dgm:presLayoutVars>
      </dgm:prSet>
      <dgm:spPr/>
      <dgm:t>
        <a:bodyPr/>
        <a:lstStyle/>
        <a:p>
          <a:endParaRPr lang="es-MX"/>
        </a:p>
      </dgm:t>
    </dgm:pt>
  </dgm:ptLst>
  <dgm:cxnLst>
    <dgm:cxn modelId="{9A3D2AAC-D17F-47D1-83AC-2D13C9236AD4}" type="presOf" srcId="{8CC5FDB0-F442-46C8-BC52-F5A5AE34844D}" destId="{4C561EBD-C18E-47D2-B357-5A545C0759E3}" srcOrd="0" destOrd="2" presId="urn:microsoft.com/office/officeart/2009/3/layout/StepUpProcess"/>
    <dgm:cxn modelId="{26402292-92F4-4AA6-9496-619AE02531C3}" type="presOf" srcId="{E31C2774-7961-436D-B0FD-52AA1981F91E}" destId="{4F7177A4-3EB1-4547-8623-0165A073CA9F}" srcOrd="0" destOrd="2" presId="urn:microsoft.com/office/officeart/2009/3/layout/StepUpProcess"/>
    <dgm:cxn modelId="{D70F8040-8D59-4295-AE6C-74A4E36E640E}" type="presOf" srcId="{701300C8-A8D2-46BD-8662-877B6D0DE954}" destId="{4C561EBD-C18E-47D2-B357-5A545C0759E3}" srcOrd="0" destOrd="1" presId="urn:microsoft.com/office/officeart/2009/3/layout/StepUpProcess"/>
    <dgm:cxn modelId="{93FEDEF5-698B-4C3A-B1F8-410E31D88F0A}" type="presOf" srcId="{793E626B-C4CB-4BE6-8692-E56D34D15A42}" destId="{4C561EBD-C18E-47D2-B357-5A545C0759E3}" srcOrd="0" destOrd="3" presId="urn:microsoft.com/office/officeart/2009/3/layout/StepUpProcess"/>
    <dgm:cxn modelId="{D075FA95-095B-4E29-BA8C-798076B13F83}" srcId="{F07C3AD7-8785-4FC4-BFA7-22612BDB9AD7}" destId="{479B97E8-27F8-4AC4-9D1A-B48BE86E43FE}" srcOrd="3" destOrd="0" parTransId="{60CD7FDB-D65A-4C44-9683-22A58D8BE7FF}" sibTransId="{9FB9B5BC-EB31-40C7-B5F5-AF1575F155A1}"/>
    <dgm:cxn modelId="{0A419136-ECA4-4CD0-A5E9-D5989265555C}" type="presOf" srcId="{594C7B24-7015-40C5-8B9C-B4F51D0BF3DC}" destId="{4F7177A4-3EB1-4547-8623-0165A073CA9F}" srcOrd="0" destOrd="3" presId="urn:microsoft.com/office/officeart/2009/3/layout/StepUpProcess"/>
    <dgm:cxn modelId="{C9237A08-783A-4E14-B62A-64C987509959}" srcId="{16BA4FA8-8640-4C97-B2AC-2B424BF892D6}" destId="{06EA27F1-D295-49B8-A3EF-04F6D1FD12B5}" srcOrd="1" destOrd="0" parTransId="{D366ED9E-EBA1-4101-A9DA-893BA7E83493}" sibTransId="{BF078FAC-4782-4195-9A3F-729A9CCA4496}"/>
    <dgm:cxn modelId="{F659B101-9F0F-49AE-8057-C0CF82087A2A}" srcId="{16BA4FA8-8640-4C97-B2AC-2B424BF892D6}" destId="{F07C3AD7-8785-4FC4-BFA7-22612BDB9AD7}" srcOrd="0" destOrd="0" parTransId="{0762C53C-45C8-4C34-82A1-6A21B5790602}" sibTransId="{15775022-2CC1-456B-A4A5-9D96302C9C65}"/>
    <dgm:cxn modelId="{A267371E-F091-4F8C-80EA-CADB9203638A}" type="presOf" srcId="{F07C3AD7-8785-4FC4-BFA7-22612BDB9AD7}" destId="{4C561EBD-C18E-47D2-B357-5A545C0759E3}" srcOrd="0" destOrd="0" presId="urn:microsoft.com/office/officeart/2009/3/layout/StepUpProcess"/>
    <dgm:cxn modelId="{6B1E02C5-A93C-41C3-87B9-99FA33FBDD59}" type="presOf" srcId="{16BA4FA8-8640-4C97-B2AC-2B424BF892D6}" destId="{B994EA00-3B6D-42E9-989F-D6C29E2C1C77}" srcOrd="0" destOrd="0" presId="urn:microsoft.com/office/officeart/2009/3/layout/StepUpProcess"/>
    <dgm:cxn modelId="{A9517856-4910-491D-9E14-EF61D65C5BDD}" srcId="{F07C3AD7-8785-4FC4-BFA7-22612BDB9AD7}" destId="{793E626B-C4CB-4BE6-8692-E56D34D15A42}" srcOrd="2" destOrd="0" parTransId="{1A1768C4-23D5-4657-AEF8-0B6882E1E871}" sibTransId="{AD32E09B-3BC5-4443-A6E8-AB8623079413}"/>
    <dgm:cxn modelId="{0A875A00-BF04-4C6B-A2E9-DD48F3A5470C}" srcId="{06EA27F1-D295-49B8-A3EF-04F6D1FD12B5}" destId="{03E8413B-94B8-4508-A44D-59AA529880DD}" srcOrd="3" destOrd="0" parTransId="{8961FEDA-DE53-48F4-9A0A-33C6CA495EC5}" sibTransId="{67DCB89F-A3FB-4776-AE75-619D3B7694AD}"/>
    <dgm:cxn modelId="{227A4ED4-C5E6-493D-A856-9D7C0C6237BF}" srcId="{F07C3AD7-8785-4FC4-BFA7-22612BDB9AD7}" destId="{8CC5FDB0-F442-46C8-BC52-F5A5AE34844D}" srcOrd="1" destOrd="0" parTransId="{0F3C4B33-F912-4453-9B74-422FC6327FB0}" sibTransId="{BED88A03-59E8-4DFF-855B-94A71879053B}"/>
    <dgm:cxn modelId="{B76321D3-FB80-4173-9570-C131A3E3AF09}" srcId="{F07C3AD7-8785-4FC4-BFA7-22612BDB9AD7}" destId="{701300C8-A8D2-46BD-8662-877B6D0DE954}" srcOrd="0" destOrd="0" parTransId="{ED309AFF-18BD-462D-8DA0-0DFC625AAA49}" sibTransId="{3200362E-0E72-42B6-A83F-7E11574FA974}"/>
    <dgm:cxn modelId="{BF869368-8229-4C0E-9429-FFC2AD3E6C66}" type="presOf" srcId="{479B97E8-27F8-4AC4-9D1A-B48BE86E43FE}" destId="{4C561EBD-C18E-47D2-B357-5A545C0759E3}" srcOrd="0" destOrd="4" presId="urn:microsoft.com/office/officeart/2009/3/layout/StepUpProcess"/>
    <dgm:cxn modelId="{4D9CAB15-2FF5-431B-9322-0EA54E816234}" type="presOf" srcId="{03E8413B-94B8-4508-A44D-59AA529880DD}" destId="{4F7177A4-3EB1-4547-8623-0165A073CA9F}" srcOrd="0" destOrd="4" presId="urn:microsoft.com/office/officeart/2009/3/layout/StepUpProcess"/>
    <dgm:cxn modelId="{7E5A9B53-117B-421C-942C-7BF2A9023B4F}" type="presOf" srcId="{0511D694-36B0-4F95-BCA5-731173A0B493}" destId="{4F7177A4-3EB1-4547-8623-0165A073CA9F}" srcOrd="0" destOrd="1" presId="urn:microsoft.com/office/officeart/2009/3/layout/StepUpProcess"/>
    <dgm:cxn modelId="{7847CE92-702F-46C7-B7FA-E3EB53330E8D}" srcId="{06EA27F1-D295-49B8-A3EF-04F6D1FD12B5}" destId="{E31C2774-7961-436D-B0FD-52AA1981F91E}" srcOrd="1" destOrd="0" parTransId="{305A05A8-290D-48F1-B1D1-5632A5A16497}" sibTransId="{9F88066D-6351-4FE0-B7C4-31E9E3CE1D72}"/>
    <dgm:cxn modelId="{095FC5CD-B259-4DD3-B63B-DCFAFB4EE9F7}" type="presOf" srcId="{06EA27F1-D295-49B8-A3EF-04F6D1FD12B5}" destId="{4F7177A4-3EB1-4547-8623-0165A073CA9F}" srcOrd="0" destOrd="0" presId="urn:microsoft.com/office/officeart/2009/3/layout/StepUpProcess"/>
    <dgm:cxn modelId="{128E28AB-637D-47D3-B646-D90D909EFE09}" srcId="{06EA27F1-D295-49B8-A3EF-04F6D1FD12B5}" destId="{594C7B24-7015-40C5-8B9C-B4F51D0BF3DC}" srcOrd="2" destOrd="0" parTransId="{8090E203-B5E6-4CC8-B45D-3124BDBDE197}" sibTransId="{C1CE66D3-C712-4CF7-B5BE-98BD96E33ADF}"/>
    <dgm:cxn modelId="{CAEDA53F-44F9-4DDF-8B73-24932270426A}" srcId="{06EA27F1-D295-49B8-A3EF-04F6D1FD12B5}" destId="{0511D694-36B0-4F95-BCA5-731173A0B493}" srcOrd="0" destOrd="0" parTransId="{3B7D20F5-83A2-4263-A155-D828C2F87A3C}" sibTransId="{73BB9E88-CCA1-43F5-87CB-9FD040DC7120}"/>
    <dgm:cxn modelId="{DC083404-4375-47BC-B5F2-28FA4DA52B90}" type="presParOf" srcId="{B994EA00-3B6D-42E9-989F-D6C29E2C1C77}" destId="{29C5E967-A9E5-4353-A590-45E651DB5D48}" srcOrd="0" destOrd="0" presId="urn:microsoft.com/office/officeart/2009/3/layout/StepUpProcess"/>
    <dgm:cxn modelId="{7F7FA767-CBCA-4216-92DE-BD2847F89A63}" type="presParOf" srcId="{29C5E967-A9E5-4353-A590-45E651DB5D48}" destId="{6D366175-C085-40DB-8632-D3888AB1D0CB}" srcOrd="0" destOrd="0" presId="urn:microsoft.com/office/officeart/2009/3/layout/StepUpProcess"/>
    <dgm:cxn modelId="{51598163-3E66-49AC-8959-D553D4A0D3C7}" type="presParOf" srcId="{29C5E967-A9E5-4353-A590-45E651DB5D48}" destId="{4C561EBD-C18E-47D2-B357-5A545C0759E3}" srcOrd="1" destOrd="0" presId="urn:microsoft.com/office/officeart/2009/3/layout/StepUpProcess"/>
    <dgm:cxn modelId="{34C5064F-B356-4B99-85B6-55556B40C678}" type="presParOf" srcId="{29C5E967-A9E5-4353-A590-45E651DB5D48}" destId="{EA210365-936E-4F35-8F10-8008F46D8518}" srcOrd="2" destOrd="0" presId="urn:microsoft.com/office/officeart/2009/3/layout/StepUpProcess"/>
    <dgm:cxn modelId="{B457EDD8-A0FF-487B-B75D-442C43EC192C}" type="presParOf" srcId="{B994EA00-3B6D-42E9-989F-D6C29E2C1C77}" destId="{666CB648-A086-4A72-86D6-09138FEAC32A}" srcOrd="1" destOrd="0" presId="urn:microsoft.com/office/officeart/2009/3/layout/StepUpProcess"/>
    <dgm:cxn modelId="{650C2246-82D2-4F24-B882-E2DC5B557CB2}" type="presParOf" srcId="{666CB648-A086-4A72-86D6-09138FEAC32A}" destId="{F6D846E2-6440-4893-A2C4-895C7547CC51}" srcOrd="0" destOrd="0" presId="urn:microsoft.com/office/officeart/2009/3/layout/StepUpProcess"/>
    <dgm:cxn modelId="{5AC1FBD6-C42C-465D-B460-4181FA7DB663}" type="presParOf" srcId="{B994EA00-3B6D-42E9-989F-D6C29E2C1C77}" destId="{7198771E-58A6-4B5C-BEA9-652EB4138388}" srcOrd="2" destOrd="0" presId="urn:microsoft.com/office/officeart/2009/3/layout/StepUpProcess"/>
    <dgm:cxn modelId="{CEE23BEA-005C-48F7-B98F-F804F6F43B6A}" type="presParOf" srcId="{7198771E-58A6-4B5C-BEA9-652EB4138388}" destId="{98DA4DDF-9038-41C7-AB4D-E13C36D2DAD6}" srcOrd="0" destOrd="0" presId="urn:microsoft.com/office/officeart/2009/3/layout/StepUpProcess"/>
    <dgm:cxn modelId="{A842BA42-E364-4414-BED7-4EB12523270D}" type="presParOf" srcId="{7198771E-58A6-4B5C-BEA9-652EB4138388}" destId="{4F7177A4-3EB1-4547-8623-0165A073CA9F}"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47B4CD-FC99-4F00-AB78-0512351245DA}">
      <dsp:nvSpPr>
        <dsp:cNvPr id="0" name=""/>
        <dsp:cNvSpPr/>
      </dsp:nvSpPr>
      <dsp:spPr>
        <a:xfrm>
          <a:off x="-5736383" y="-878029"/>
          <a:ext cx="6829485" cy="6829485"/>
        </a:xfrm>
        <a:prstGeom prst="blockArc">
          <a:avLst>
            <a:gd name="adj1" fmla="val 18900000"/>
            <a:gd name="adj2" fmla="val 2700000"/>
            <a:gd name="adj3" fmla="val 316"/>
          </a:avLst>
        </a:prstGeom>
        <a:noFill/>
        <a:ln w="25400" cap="flat"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47C42222-A64C-402F-8903-09C8F21F8D88}">
      <dsp:nvSpPr>
        <dsp:cNvPr id="0" name=""/>
        <dsp:cNvSpPr/>
      </dsp:nvSpPr>
      <dsp:spPr>
        <a:xfrm>
          <a:off x="477815" y="316987"/>
          <a:ext cx="7083903" cy="634381"/>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3540" tIns="60960" rIns="60960" bIns="60960" numCol="1" spcCol="1270" anchor="ctr" anchorCtr="0">
          <a:noAutofit/>
        </a:bodyPr>
        <a:lstStyle/>
        <a:p>
          <a:pPr lvl="0" algn="l" defTabSz="1066800">
            <a:lnSpc>
              <a:spcPct val="90000"/>
            </a:lnSpc>
            <a:spcBef>
              <a:spcPct val="0"/>
            </a:spcBef>
            <a:spcAft>
              <a:spcPct val="35000"/>
            </a:spcAft>
          </a:pPr>
          <a:r>
            <a:rPr lang="es-MX" sz="2400" b="1" kern="1200" dirty="0"/>
            <a:t>Juicios de hecho </a:t>
          </a:r>
          <a:r>
            <a:rPr lang="es-MX" sz="2000" kern="1200" dirty="0"/>
            <a:t>(Observador)no hay descarga emocional</a:t>
          </a:r>
        </a:p>
      </dsp:txBody>
      <dsp:txXfrm>
        <a:off x="477815" y="316987"/>
        <a:ext cx="7083903" cy="634381"/>
      </dsp:txXfrm>
    </dsp:sp>
    <dsp:sp modelId="{BE27A864-F7E3-4FF4-BE99-8FBE0DFBE3E8}">
      <dsp:nvSpPr>
        <dsp:cNvPr id="0" name=""/>
        <dsp:cNvSpPr/>
      </dsp:nvSpPr>
      <dsp:spPr>
        <a:xfrm>
          <a:off x="81327" y="237690"/>
          <a:ext cx="792976" cy="792976"/>
        </a:xfrm>
        <a:prstGeom prst="ellipse">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05BE9AC2-3A94-454F-8F46-0C6B6867033E}">
      <dsp:nvSpPr>
        <dsp:cNvPr id="0" name=""/>
        <dsp:cNvSpPr/>
      </dsp:nvSpPr>
      <dsp:spPr>
        <a:xfrm>
          <a:off x="932394" y="1268255"/>
          <a:ext cx="6629324" cy="634381"/>
        </a:xfrm>
        <a:prstGeom prst="rect">
          <a:avLst/>
        </a:prstGeom>
        <a:gradFill rotWithShape="0">
          <a:gsLst>
            <a:gs pos="0">
              <a:schemeClr val="accent3">
                <a:hueOff val="2812566"/>
                <a:satOff val="-4220"/>
                <a:lumOff val="-686"/>
                <a:alphaOff val="0"/>
                <a:shade val="51000"/>
                <a:satMod val="130000"/>
              </a:schemeClr>
            </a:gs>
            <a:gs pos="80000">
              <a:schemeClr val="accent3">
                <a:hueOff val="2812566"/>
                <a:satOff val="-4220"/>
                <a:lumOff val="-686"/>
                <a:alphaOff val="0"/>
                <a:shade val="93000"/>
                <a:satMod val="130000"/>
              </a:schemeClr>
            </a:gs>
            <a:gs pos="100000">
              <a:schemeClr val="accent3">
                <a:hueOff val="2812566"/>
                <a:satOff val="-4220"/>
                <a:lumOff val="-68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3540" tIns="60960" rIns="60960" bIns="60960" numCol="1" spcCol="1270" anchor="ctr" anchorCtr="0">
          <a:noAutofit/>
        </a:bodyPr>
        <a:lstStyle/>
        <a:p>
          <a:pPr lvl="0" algn="l" defTabSz="1066800">
            <a:lnSpc>
              <a:spcPct val="90000"/>
            </a:lnSpc>
            <a:spcBef>
              <a:spcPct val="0"/>
            </a:spcBef>
            <a:spcAft>
              <a:spcPct val="35000"/>
            </a:spcAft>
          </a:pPr>
          <a:r>
            <a:rPr lang="es-MX" sz="2400" kern="1200" dirty="0"/>
            <a:t>Juicios de recomendación (Prescriptor) </a:t>
          </a:r>
        </a:p>
      </dsp:txBody>
      <dsp:txXfrm>
        <a:off x="932394" y="1268255"/>
        <a:ext cx="6629324" cy="634381"/>
      </dsp:txXfrm>
    </dsp:sp>
    <dsp:sp modelId="{AFE37DC4-A6A6-485C-BD71-D143A5968892}">
      <dsp:nvSpPr>
        <dsp:cNvPr id="0" name=""/>
        <dsp:cNvSpPr/>
      </dsp:nvSpPr>
      <dsp:spPr>
        <a:xfrm>
          <a:off x="535906" y="1188957"/>
          <a:ext cx="792976" cy="792976"/>
        </a:xfrm>
        <a:prstGeom prst="ellipse">
          <a:avLst/>
        </a:prstGeom>
        <a:solidFill>
          <a:schemeClr val="lt1">
            <a:hueOff val="0"/>
            <a:satOff val="0"/>
            <a:lumOff val="0"/>
            <a:alphaOff val="0"/>
          </a:schemeClr>
        </a:solidFill>
        <a:ln w="9525" cap="flat" cmpd="sng" algn="ctr">
          <a:solidFill>
            <a:schemeClr val="accent3">
              <a:hueOff val="2812566"/>
              <a:satOff val="-4220"/>
              <a:lumOff val="-686"/>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89593CEE-C4D8-4DCA-ABAE-25D2E6C97E80}">
      <dsp:nvSpPr>
        <dsp:cNvPr id="0" name=""/>
        <dsp:cNvSpPr/>
      </dsp:nvSpPr>
      <dsp:spPr>
        <a:xfrm>
          <a:off x="1061854" y="2189783"/>
          <a:ext cx="6489804" cy="634381"/>
        </a:xfrm>
        <a:prstGeom prst="rect">
          <a:avLst/>
        </a:prstGeom>
        <a:gradFill rotWithShape="0">
          <a:gsLst>
            <a:gs pos="0">
              <a:schemeClr val="accent3">
                <a:hueOff val="5625132"/>
                <a:satOff val="-8440"/>
                <a:lumOff val="-1373"/>
                <a:alphaOff val="0"/>
                <a:shade val="51000"/>
                <a:satMod val="130000"/>
              </a:schemeClr>
            </a:gs>
            <a:gs pos="80000">
              <a:schemeClr val="accent3">
                <a:hueOff val="5625132"/>
                <a:satOff val="-8440"/>
                <a:lumOff val="-1373"/>
                <a:alphaOff val="0"/>
                <a:shade val="93000"/>
                <a:satMod val="130000"/>
              </a:schemeClr>
            </a:gs>
            <a:gs pos="100000">
              <a:schemeClr val="accent3">
                <a:hueOff val="5625132"/>
                <a:satOff val="-8440"/>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3540" tIns="60960" rIns="60960" bIns="60960" numCol="1" spcCol="1270" anchor="ctr" anchorCtr="0">
          <a:noAutofit/>
        </a:bodyPr>
        <a:lstStyle/>
        <a:p>
          <a:pPr lvl="0" algn="l" defTabSz="1066800">
            <a:lnSpc>
              <a:spcPct val="90000"/>
            </a:lnSpc>
            <a:spcBef>
              <a:spcPct val="0"/>
            </a:spcBef>
            <a:spcAft>
              <a:spcPct val="35000"/>
            </a:spcAft>
          </a:pPr>
          <a:r>
            <a:rPr lang="es-MX" sz="2400" b="1" kern="1200" dirty="0"/>
            <a:t>Juicios de valor </a:t>
          </a:r>
          <a:r>
            <a:rPr lang="es-MX" sz="2400" kern="1200" dirty="0"/>
            <a:t>(Evaluador)</a:t>
          </a:r>
        </a:p>
      </dsp:txBody>
      <dsp:txXfrm>
        <a:off x="1061854" y="2189783"/>
        <a:ext cx="6489804" cy="634381"/>
      </dsp:txXfrm>
    </dsp:sp>
    <dsp:sp modelId="{51B017C1-C991-4B4E-97B4-58AE1A4BFE53}">
      <dsp:nvSpPr>
        <dsp:cNvPr id="0" name=""/>
        <dsp:cNvSpPr/>
      </dsp:nvSpPr>
      <dsp:spPr>
        <a:xfrm>
          <a:off x="675425" y="2140225"/>
          <a:ext cx="792976" cy="792976"/>
        </a:xfrm>
        <a:prstGeom prst="ellipse">
          <a:avLst/>
        </a:prstGeom>
        <a:solidFill>
          <a:schemeClr val="lt1">
            <a:hueOff val="0"/>
            <a:satOff val="0"/>
            <a:lumOff val="0"/>
            <a:alphaOff val="0"/>
          </a:schemeClr>
        </a:solidFill>
        <a:ln w="9525" cap="flat" cmpd="sng" algn="ctr">
          <a:solidFill>
            <a:schemeClr val="accent3">
              <a:hueOff val="5625132"/>
              <a:satOff val="-8440"/>
              <a:lumOff val="-1373"/>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B1AAC02C-CEF0-4A87-8B18-EB9D1DA83F32}">
      <dsp:nvSpPr>
        <dsp:cNvPr id="0" name=""/>
        <dsp:cNvSpPr/>
      </dsp:nvSpPr>
      <dsp:spPr>
        <a:xfrm>
          <a:off x="932394" y="3170790"/>
          <a:ext cx="6629324" cy="634381"/>
        </a:xfrm>
        <a:prstGeom prst="rect">
          <a:avLst/>
        </a:prstGeom>
        <a:gradFill rotWithShape="0">
          <a:gsLst>
            <a:gs pos="0">
              <a:schemeClr val="accent3">
                <a:hueOff val="8437698"/>
                <a:satOff val="-12660"/>
                <a:lumOff val="-2059"/>
                <a:alphaOff val="0"/>
                <a:shade val="51000"/>
                <a:satMod val="130000"/>
              </a:schemeClr>
            </a:gs>
            <a:gs pos="80000">
              <a:schemeClr val="accent3">
                <a:hueOff val="8437698"/>
                <a:satOff val="-12660"/>
                <a:lumOff val="-2059"/>
                <a:alphaOff val="0"/>
                <a:shade val="93000"/>
                <a:satMod val="130000"/>
              </a:schemeClr>
            </a:gs>
            <a:gs pos="100000">
              <a:schemeClr val="accent3">
                <a:hueOff val="8437698"/>
                <a:satOff val="-12660"/>
                <a:lumOff val="-205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3540" tIns="60960" rIns="60960" bIns="60960" numCol="1" spcCol="1270" anchor="ctr" anchorCtr="0">
          <a:noAutofit/>
        </a:bodyPr>
        <a:lstStyle/>
        <a:p>
          <a:pPr lvl="0" algn="l" defTabSz="1066800">
            <a:lnSpc>
              <a:spcPct val="90000"/>
            </a:lnSpc>
            <a:spcBef>
              <a:spcPct val="0"/>
            </a:spcBef>
            <a:spcAft>
              <a:spcPct val="35000"/>
            </a:spcAft>
          </a:pPr>
          <a:r>
            <a:rPr lang="es-MX" sz="2400" b="1" kern="1200" dirty="0"/>
            <a:t>Juicios estéticos </a:t>
          </a:r>
          <a:r>
            <a:rPr lang="es-MX" sz="2400" kern="1200" dirty="0"/>
            <a:t>(belleza/ fealdad)</a:t>
          </a:r>
        </a:p>
      </dsp:txBody>
      <dsp:txXfrm>
        <a:off x="932394" y="3170790"/>
        <a:ext cx="6629324" cy="634381"/>
      </dsp:txXfrm>
    </dsp:sp>
    <dsp:sp modelId="{BD33643F-EC2B-4493-84BC-BD83ED38AA75}">
      <dsp:nvSpPr>
        <dsp:cNvPr id="0" name=""/>
        <dsp:cNvSpPr/>
      </dsp:nvSpPr>
      <dsp:spPr>
        <a:xfrm>
          <a:off x="535906" y="3091492"/>
          <a:ext cx="792976" cy="792976"/>
        </a:xfrm>
        <a:prstGeom prst="ellipse">
          <a:avLst/>
        </a:prstGeom>
        <a:solidFill>
          <a:schemeClr val="lt1">
            <a:hueOff val="0"/>
            <a:satOff val="0"/>
            <a:lumOff val="0"/>
            <a:alphaOff val="0"/>
          </a:schemeClr>
        </a:solidFill>
        <a:ln w="9525" cap="flat" cmpd="sng" algn="ctr">
          <a:solidFill>
            <a:schemeClr val="accent3">
              <a:hueOff val="8437698"/>
              <a:satOff val="-12660"/>
              <a:lumOff val="-2059"/>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60B3C1DA-E550-463D-BEFC-029A30DB9970}">
      <dsp:nvSpPr>
        <dsp:cNvPr id="0" name=""/>
        <dsp:cNvSpPr/>
      </dsp:nvSpPr>
      <dsp:spPr>
        <a:xfrm>
          <a:off x="477815" y="4122057"/>
          <a:ext cx="7083903" cy="634381"/>
        </a:xfrm>
        <a:prstGeom prst="rect">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3540" tIns="60960" rIns="60960" bIns="60960" numCol="1" spcCol="1270" anchor="ctr" anchorCtr="0">
          <a:noAutofit/>
        </a:bodyPr>
        <a:lstStyle/>
        <a:p>
          <a:pPr lvl="0" algn="l" defTabSz="1066800">
            <a:lnSpc>
              <a:spcPct val="90000"/>
            </a:lnSpc>
            <a:spcBef>
              <a:spcPct val="0"/>
            </a:spcBef>
            <a:spcAft>
              <a:spcPct val="35000"/>
            </a:spcAft>
          </a:pPr>
          <a:r>
            <a:rPr lang="es-MX" sz="2400" b="1" kern="1200" dirty="0"/>
            <a:t>Juicios morales </a:t>
          </a:r>
          <a:r>
            <a:rPr lang="es-MX" sz="2000" b="0" kern="1200" dirty="0"/>
            <a:t>(Bien / mal) profunda descarga emocional</a:t>
          </a:r>
        </a:p>
      </dsp:txBody>
      <dsp:txXfrm>
        <a:off x="477815" y="4122057"/>
        <a:ext cx="7083903" cy="634381"/>
      </dsp:txXfrm>
    </dsp:sp>
    <dsp:sp modelId="{B441A79D-7499-4CA6-BDD7-E853BF0440F3}">
      <dsp:nvSpPr>
        <dsp:cNvPr id="0" name=""/>
        <dsp:cNvSpPr/>
      </dsp:nvSpPr>
      <dsp:spPr>
        <a:xfrm>
          <a:off x="81327" y="4042760"/>
          <a:ext cx="792976" cy="792976"/>
        </a:xfrm>
        <a:prstGeom prst="ellipse">
          <a:avLst/>
        </a:prstGeom>
        <a:solidFill>
          <a:schemeClr val="lt1">
            <a:hueOff val="0"/>
            <a:satOff val="0"/>
            <a:lumOff val="0"/>
            <a:alphaOff val="0"/>
          </a:schemeClr>
        </a:solidFill>
        <a:ln w="9525" cap="flat" cmpd="sng" algn="ctr">
          <a:solidFill>
            <a:schemeClr val="accent3">
              <a:hueOff val="11250264"/>
              <a:satOff val="-16880"/>
              <a:lumOff val="-2745"/>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968004-1CF0-4173-AE8C-9F4585036608}">
      <dsp:nvSpPr>
        <dsp:cNvPr id="0" name=""/>
        <dsp:cNvSpPr/>
      </dsp:nvSpPr>
      <dsp:spPr>
        <a:xfrm>
          <a:off x="1475081" y="0"/>
          <a:ext cx="2495475" cy="2495854"/>
        </a:xfrm>
        <a:prstGeom prst="circularArrow">
          <a:avLst>
            <a:gd name="adj1" fmla="val 10980"/>
            <a:gd name="adj2" fmla="val 1142322"/>
            <a:gd name="adj3" fmla="val 4500000"/>
            <a:gd name="adj4" fmla="val 10800000"/>
            <a:gd name="adj5" fmla="val 125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30A59EB-A8E2-423E-822C-A4AB601B8A07}">
      <dsp:nvSpPr>
        <dsp:cNvPr id="0" name=""/>
        <dsp:cNvSpPr/>
      </dsp:nvSpPr>
      <dsp:spPr>
        <a:xfrm>
          <a:off x="1825087" y="901079"/>
          <a:ext cx="1789839" cy="6931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MX" sz="2000" kern="1200" dirty="0"/>
            <a:t>Pensamiento</a:t>
          </a:r>
        </a:p>
      </dsp:txBody>
      <dsp:txXfrm>
        <a:off x="1825087" y="901079"/>
        <a:ext cx="1789839" cy="693177"/>
      </dsp:txXfrm>
    </dsp:sp>
    <dsp:sp modelId="{DFAD3F3D-7ED0-4161-AAFD-7E8CF9EA85E3}">
      <dsp:nvSpPr>
        <dsp:cNvPr id="0" name=""/>
        <dsp:cNvSpPr/>
      </dsp:nvSpPr>
      <dsp:spPr>
        <a:xfrm>
          <a:off x="781971" y="1434053"/>
          <a:ext cx="2495475" cy="2495854"/>
        </a:xfrm>
        <a:prstGeom prst="leftCircularArrow">
          <a:avLst>
            <a:gd name="adj1" fmla="val 10980"/>
            <a:gd name="adj2" fmla="val 1142322"/>
            <a:gd name="adj3" fmla="val 6300000"/>
            <a:gd name="adj4" fmla="val 18900000"/>
            <a:gd name="adj5" fmla="val 12500"/>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AEE55DA-F90E-4637-846D-D09C516AABDB}">
      <dsp:nvSpPr>
        <dsp:cNvPr id="0" name=""/>
        <dsp:cNvSpPr/>
      </dsp:nvSpPr>
      <dsp:spPr>
        <a:xfrm>
          <a:off x="1336365" y="2343428"/>
          <a:ext cx="1386687" cy="6931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MX" sz="2000" kern="1200" dirty="0"/>
            <a:t>Emoción</a:t>
          </a:r>
        </a:p>
      </dsp:txBody>
      <dsp:txXfrm>
        <a:off x="1336365" y="2343428"/>
        <a:ext cx="1386687" cy="693177"/>
      </dsp:txXfrm>
    </dsp:sp>
    <dsp:sp modelId="{D022D2E2-83F7-4BB5-B193-0CA9C959732A}">
      <dsp:nvSpPr>
        <dsp:cNvPr id="0" name=""/>
        <dsp:cNvSpPr/>
      </dsp:nvSpPr>
      <dsp:spPr>
        <a:xfrm>
          <a:off x="1652693" y="3039716"/>
          <a:ext cx="2143999" cy="2144859"/>
        </a:xfrm>
        <a:prstGeom prst="blockArc">
          <a:avLst>
            <a:gd name="adj1" fmla="val 13500000"/>
            <a:gd name="adj2" fmla="val 10800000"/>
            <a:gd name="adj3" fmla="val 12740"/>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0199EC-E09E-4FE5-A7FA-AC6DF3312394}">
      <dsp:nvSpPr>
        <dsp:cNvPr id="0" name=""/>
        <dsp:cNvSpPr/>
      </dsp:nvSpPr>
      <dsp:spPr>
        <a:xfrm>
          <a:off x="2029943" y="3787851"/>
          <a:ext cx="1386687" cy="6931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MX" sz="2000" kern="1200" dirty="0"/>
            <a:t>Sensación</a:t>
          </a:r>
          <a:r>
            <a:rPr lang="es-MX" sz="1500" kern="1200" dirty="0"/>
            <a:t> </a:t>
          </a:r>
        </a:p>
      </dsp:txBody>
      <dsp:txXfrm>
        <a:off x="2029943" y="3787851"/>
        <a:ext cx="1386687" cy="69317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366175-C085-40DB-8632-D3888AB1D0CB}">
      <dsp:nvSpPr>
        <dsp:cNvPr id="0" name=""/>
        <dsp:cNvSpPr/>
      </dsp:nvSpPr>
      <dsp:spPr>
        <a:xfrm rot="5400000">
          <a:off x="765060" y="-477642"/>
          <a:ext cx="2340363" cy="3894312"/>
        </a:xfrm>
        <a:prstGeom prst="corner">
          <a:avLst>
            <a:gd name="adj1" fmla="val 16120"/>
            <a:gd name="adj2" fmla="val 1611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4C561EBD-C18E-47D2-B357-5A545C0759E3}">
      <dsp:nvSpPr>
        <dsp:cNvPr id="0" name=""/>
        <dsp:cNvSpPr/>
      </dsp:nvSpPr>
      <dsp:spPr>
        <a:xfrm>
          <a:off x="437094" y="748348"/>
          <a:ext cx="3515806" cy="30818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es-MX" sz="2000" kern="1200" dirty="0"/>
            <a:t>. </a:t>
          </a:r>
          <a:r>
            <a:rPr lang="es-MX" sz="2300" kern="1200" dirty="0">
              <a:latin typeface="Arial" panose="020B0604020202020204" pitchFamily="34" charset="0"/>
              <a:cs typeface="Arial" panose="020B0604020202020204" pitchFamily="34" charset="0"/>
            </a:rPr>
            <a:t>Cambiar conocimientos y creencias</a:t>
          </a:r>
        </a:p>
        <a:p>
          <a:pPr marL="228600" lvl="1" indent="-228600" algn="just" defTabSz="1022350">
            <a:lnSpc>
              <a:spcPct val="90000"/>
            </a:lnSpc>
            <a:spcBef>
              <a:spcPct val="0"/>
            </a:spcBef>
            <a:spcAft>
              <a:spcPct val="15000"/>
            </a:spcAft>
            <a:buChar char="••"/>
          </a:pPr>
          <a:r>
            <a:rPr lang="es-MX" sz="2300" kern="1200" dirty="0">
              <a:latin typeface="Arial" panose="020B0604020202020204" pitchFamily="34" charset="0"/>
              <a:cs typeface="Arial" panose="020B0604020202020204" pitchFamily="34" charset="0"/>
            </a:rPr>
            <a:t>Aumentar la capacidad para tomar decisiones </a:t>
          </a:r>
        </a:p>
        <a:p>
          <a:pPr marL="228600" lvl="1" indent="-228600" algn="just" defTabSz="1022350">
            <a:lnSpc>
              <a:spcPct val="90000"/>
            </a:lnSpc>
            <a:spcBef>
              <a:spcPct val="0"/>
            </a:spcBef>
            <a:spcAft>
              <a:spcPct val="15000"/>
            </a:spcAft>
            <a:buChar char="••"/>
          </a:pPr>
          <a:r>
            <a:rPr lang="es-MX" sz="2300" kern="1200" dirty="0">
              <a:latin typeface="Arial" panose="020B0604020202020204" pitchFamily="34" charset="0"/>
              <a:cs typeface="Arial" panose="020B0604020202020204" pitchFamily="34" charset="0"/>
            </a:rPr>
            <a:t>Cambiar comportamientos </a:t>
          </a:r>
        </a:p>
        <a:p>
          <a:pPr marL="228600" lvl="1" indent="-228600" algn="just" defTabSz="1022350">
            <a:lnSpc>
              <a:spcPct val="90000"/>
            </a:lnSpc>
            <a:spcBef>
              <a:spcPct val="0"/>
            </a:spcBef>
            <a:spcAft>
              <a:spcPct val="15000"/>
            </a:spcAft>
            <a:buChar char="••"/>
          </a:pPr>
          <a:r>
            <a:rPr lang="es-MX" sz="2300" kern="1200" dirty="0">
              <a:latin typeface="Arial" panose="020B0604020202020204" pitchFamily="34" charset="0"/>
              <a:cs typeface="Arial" panose="020B0604020202020204" pitchFamily="34" charset="0"/>
            </a:rPr>
            <a:t>Favorecer la capacidad y el poder de individuos, grupos y comunidades. </a:t>
          </a:r>
        </a:p>
        <a:p>
          <a:pPr marL="171450" lvl="1" indent="-171450" algn="l" defTabSz="711200">
            <a:lnSpc>
              <a:spcPct val="90000"/>
            </a:lnSpc>
            <a:spcBef>
              <a:spcPct val="0"/>
            </a:spcBef>
            <a:spcAft>
              <a:spcPct val="15000"/>
            </a:spcAft>
            <a:buChar char="••"/>
          </a:pPr>
          <a:endParaRPr lang="es-MX" sz="1600" kern="1200" dirty="0"/>
        </a:p>
      </dsp:txBody>
      <dsp:txXfrm>
        <a:off x="437094" y="748348"/>
        <a:ext cx="3515806" cy="3081810"/>
      </dsp:txXfrm>
    </dsp:sp>
    <dsp:sp modelId="{EA210365-936E-4F35-8F10-8008F46D8518}">
      <dsp:nvSpPr>
        <dsp:cNvPr id="0" name=""/>
        <dsp:cNvSpPr/>
      </dsp:nvSpPr>
      <dsp:spPr>
        <a:xfrm>
          <a:off x="3250481" y="2894"/>
          <a:ext cx="663359" cy="663359"/>
        </a:xfrm>
        <a:prstGeom prst="triangle">
          <a:avLst>
            <a:gd name="adj" fmla="val 10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98DA4DDF-9038-41C7-AB4D-E13C36D2DAD6}">
      <dsp:nvSpPr>
        <dsp:cNvPr id="0" name=""/>
        <dsp:cNvSpPr/>
      </dsp:nvSpPr>
      <dsp:spPr>
        <a:xfrm rot="5400000">
          <a:off x="5039887" y="-776983"/>
          <a:ext cx="2340363" cy="3894312"/>
        </a:xfrm>
        <a:prstGeom prst="corner">
          <a:avLst>
            <a:gd name="adj1" fmla="val 16120"/>
            <a:gd name="adj2" fmla="val 1611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4F7177A4-3EB1-4547-8623-0165A073CA9F}">
      <dsp:nvSpPr>
        <dsp:cNvPr id="0" name=""/>
        <dsp:cNvSpPr/>
      </dsp:nvSpPr>
      <dsp:spPr>
        <a:xfrm>
          <a:off x="4702068" y="388121"/>
          <a:ext cx="3515806" cy="30818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endParaRPr lang="es-MX" sz="2400" kern="1200"/>
        </a:p>
        <a:p>
          <a:pPr marL="228600" lvl="1" indent="-228600" algn="just" defTabSz="1066800">
            <a:lnSpc>
              <a:spcPct val="90000"/>
            </a:lnSpc>
            <a:spcBef>
              <a:spcPct val="0"/>
            </a:spcBef>
            <a:spcAft>
              <a:spcPct val="15000"/>
            </a:spcAft>
            <a:buChar char="••"/>
          </a:pPr>
          <a:r>
            <a:rPr lang="es-MX" sz="2400" kern="1200" dirty="0">
              <a:latin typeface="Arial" panose="020B0604020202020204" pitchFamily="34" charset="0"/>
              <a:cs typeface="Arial" panose="020B0604020202020204" pitchFamily="34" charset="0"/>
            </a:rPr>
            <a:t>Modificar actitudes y valores </a:t>
          </a:r>
        </a:p>
        <a:p>
          <a:pPr marL="228600" lvl="1" indent="-228600" algn="just" defTabSz="1066800">
            <a:lnSpc>
              <a:spcPct val="90000"/>
            </a:lnSpc>
            <a:spcBef>
              <a:spcPct val="0"/>
            </a:spcBef>
            <a:spcAft>
              <a:spcPct val="15000"/>
            </a:spcAft>
            <a:buChar char="••"/>
          </a:pPr>
          <a:r>
            <a:rPr lang="es-MX" sz="2400" kern="1200" dirty="0">
              <a:latin typeface="Arial" panose="020B0604020202020204" pitchFamily="34" charset="0"/>
              <a:cs typeface="Arial" panose="020B0604020202020204" pitchFamily="34" charset="0"/>
            </a:rPr>
            <a:t>Estableces ambientes sanos </a:t>
          </a:r>
        </a:p>
        <a:p>
          <a:pPr marL="228600" lvl="1" indent="-228600" algn="just" defTabSz="1066800">
            <a:lnSpc>
              <a:spcPct val="90000"/>
            </a:lnSpc>
            <a:spcBef>
              <a:spcPct val="0"/>
            </a:spcBef>
            <a:spcAft>
              <a:spcPct val="15000"/>
            </a:spcAft>
            <a:buChar char="••"/>
          </a:pPr>
          <a:r>
            <a:rPr lang="es-MX" sz="2400" kern="1200" dirty="0">
              <a:latin typeface="Arial" panose="020B0604020202020204" pitchFamily="34" charset="0"/>
              <a:cs typeface="Arial" panose="020B0604020202020204" pitchFamily="34" charset="0"/>
            </a:rPr>
            <a:t>Conseguir cambios sociales hacia la salud </a:t>
          </a:r>
        </a:p>
        <a:p>
          <a:pPr marL="171450" lvl="1" indent="-171450" algn="l" defTabSz="844550">
            <a:lnSpc>
              <a:spcPct val="90000"/>
            </a:lnSpc>
            <a:spcBef>
              <a:spcPct val="0"/>
            </a:spcBef>
            <a:spcAft>
              <a:spcPct val="15000"/>
            </a:spcAft>
            <a:buChar char="••"/>
          </a:pPr>
          <a:endParaRPr lang="es-MX" sz="1900" kern="1200" dirty="0"/>
        </a:p>
      </dsp:txBody>
      <dsp:txXfrm>
        <a:off x="4702068" y="388121"/>
        <a:ext cx="3515806" cy="3081810"/>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14/10/2016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37336380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14/10/2016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252879454"/>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14/10/2016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166628315"/>
      </p:ext>
    </p:extLst>
  </p:cSld>
  <p:clrMapOvr>
    <a:masterClrMapping/>
  </p:clrMapOvr>
  <p:transition spd="slow">
    <p:push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14/10/2016</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310138957"/>
      </p:ext>
    </p:extLst>
  </p:cSld>
  <p:clrMapOvr>
    <a:masterClrMapping/>
  </p:clrMapOvr>
  <p:transition spd="slow">
    <p:push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14/10/2016</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215083685"/>
      </p:ext>
    </p:extLst>
  </p:cSld>
  <p:clrMapOvr>
    <a:masterClrMapping/>
  </p:clrMapOvr>
  <p:transition spd="slow">
    <p:push di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14/10/2016</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490079748"/>
      </p:ext>
    </p:extLst>
  </p:cSld>
  <p:clrMapOvr>
    <a:masterClrMapping/>
  </p:clrMapOvr>
  <p:transition spd="slow">
    <p:push dir="u"/>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14/10/2016</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900034254"/>
      </p:ext>
    </p:extLst>
  </p:cSld>
  <p:clrMapOvr>
    <a:masterClrMapping/>
  </p:clrMapOvr>
  <p:transition spd="slow">
    <p:push dir="u"/>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14/10/2016</a:t>
            </a:fld>
            <a:endParaRPr lang="es-MX">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MX">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830221655"/>
      </p:ext>
    </p:extLst>
  </p:cSld>
  <p:clrMapOvr>
    <a:masterClrMapping/>
  </p:clrMapOvr>
  <p:transition spd="slow">
    <p:push dir="u"/>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14/10/2016</a:t>
            </a:fld>
            <a:endParaRPr lang="es-MX">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MX">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704250595"/>
      </p:ext>
    </p:extLst>
  </p:cSld>
  <p:clrMapOvr>
    <a:masterClrMapping/>
  </p:clrMapOvr>
  <p:transition spd="slow">
    <p:push dir="u"/>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14/10/2016</a:t>
            </a:fld>
            <a:endParaRPr lang="es-MX">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MX">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548759006"/>
      </p:ext>
    </p:extLst>
  </p:cSld>
  <p:clrMapOvr>
    <a:masterClrMapping/>
  </p:clrMapOvr>
  <p:transition spd="slow">
    <p:push dir="u"/>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14/10/2016</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218162661"/>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14/10/2016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1006831861"/>
      </p:ext>
    </p:extLst>
  </p:cSld>
  <p:clrMapOvr>
    <a:masterClrMapping/>
  </p:clrMapOvr>
  <p:transition spd="slow">
    <p:push dir="u"/>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14/10/2016</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719040323"/>
      </p:ext>
    </p:extLst>
  </p:cSld>
  <p:clrMapOvr>
    <a:masterClrMapping/>
  </p:clrMapOvr>
  <p:transition spd="slow">
    <p:push dir="u"/>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14/10/2016</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520436623"/>
      </p:ext>
    </p:extLst>
  </p:cSld>
  <p:clrMapOvr>
    <a:masterClrMapping/>
  </p:clrMapOvr>
  <p:transition spd="slow">
    <p:push dir="u"/>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14/10/2016</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482523849"/>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t>14/10/2016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327132647"/>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t>14/10/2016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005001554"/>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t>14/10/2016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677006024"/>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t>14/10/2016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103821007"/>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t>14/10/2016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55769556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t>14/10/2016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694939987"/>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t>14/10/2016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273453794"/>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t>14/10/2016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t>‹Nº›</a:t>
            </a:fld>
            <a:endParaRPr lang="es-MX"/>
          </a:p>
        </p:txBody>
      </p:sp>
    </p:spTree>
    <p:extLst>
      <p:ext uri="{BB962C8B-B14F-4D97-AF65-F5344CB8AC3E}">
        <p14:creationId xmlns:p14="http://schemas.microsoft.com/office/powerpoint/2010/main" val="1719912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solidFill>
                  <a:prstClr val="black">
                    <a:tint val="75000"/>
                  </a:prstClr>
                </a:solidFill>
              </a:rPr>
              <a:pPr/>
              <a:t>14/10/2016</a:t>
            </a:fld>
            <a:endParaRPr lang="es-MX">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2999440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push dir="u"/>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5.jpg"/><Relationship Id="rId1" Type="http://schemas.openxmlformats.org/officeDocument/2006/relationships/slideLayout" Target="../slideLayouts/slideLayout1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4.png"/><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8134672" cy="1470025"/>
          </a:xfrm>
        </p:spPr>
        <p:txBody>
          <a:bodyPr/>
          <a:lstStyle/>
          <a:p>
            <a:r>
              <a:rPr lang="es-MX" dirty="0"/>
              <a:t>Tema: Alimentación Saludable</a:t>
            </a:r>
          </a:p>
        </p:txBody>
      </p:sp>
      <p:sp>
        <p:nvSpPr>
          <p:cNvPr id="4" name="3 Subtítulo"/>
          <p:cNvSpPr txBox="1">
            <a:spLocks noGrp="1"/>
          </p:cNvSpPr>
          <p:nvPr>
            <p:ph type="subTitle" idx="1"/>
          </p:nvPr>
        </p:nvSpPr>
        <p:spPr>
          <a:xfrm>
            <a:off x="1043608" y="3717032"/>
            <a:ext cx="7776864" cy="2616101"/>
          </a:xfrm>
          <a:prstGeom prst="rect">
            <a:avLst/>
          </a:prstGeom>
          <a:noFill/>
        </p:spPr>
        <p:txBody>
          <a:bodyPr wrap="square" rtlCol="0">
            <a:spAutoFit/>
          </a:bodyPr>
          <a:lstStyle/>
          <a:p>
            <a:pPr algn="l"/>
            <a:r>
              <a:rPr lang="es-MX" sz="2000" b="1" dirty="0">
                <a:solidFill>
                  <a:schemeClr val="tx1"/>
                </a:solidFill>
                <a:latin typeface="Arial" pitchFamily="34" charset="0"/>
                <a:cs typeface="Arial" pitchFamily="34" charset="0"/>
              </a:rPr>
              <a:t>Área Académica: Licenciatura en Contaduría  </a:t>
            </a:r>
          </a:p>
          <a:p>
            <a:pPr algn="l"/>
            <a:endParaRPr lang="es-MX" sz="2000" b="1" dirty="0">
              <a:solidFill>
                <a:schemeClr val="tx1"/>
              </a:solidFill>
              <a:latin typeface="Arial" pitchFamily="34" charset="0"/>
              <a:cs typeface="Arial" pitchFamily="34" charset="0"/>
            </a:endParaRPr>
          </a:p>
          <a:p>
            <a:pPr algn="l"/>
            <a:endParaRPr lang="es-MX" sz="2000" b="1" dirty="0">
              <a:solidFill>
                <a:schemeClr val="tx1"/>
              </a:solidFill>
              <a:latin typeface="Arial" pitchFamily="34" charset="0"/>
              <a:cs typeface="Arial" pitchFamily="34" charset="0"/>
            </a:endParaRPr>
          </a:p>
          <a:p>
            <a:pPr algn="l"/>
            <a:r>
              <a:rPr lang="es-MX" sz="2000" b="1" dirty="0">
                <a:solidFill>
                  <a:schemeClr val="tx1"/>
                </a:solidFill>
                <a:latin typeface="Arial" pitchFamily="34" charset="0"/>
                <a:cs typeface="Arial" pitchFamily="34" charset="0"/>
              </a:rPr>
              <a:t>Profesor(a): Araceli Lozano Rodríguez </a:t>
            </a:r>
          </a:p>
          <a:p>
            <a:pPr algn="l"/>
            <a:endParaRPr lang="es-MX" sz="2000" b="1" dirty="0">
              <a:solidFill>
                <a:schemeClr val="tx1"/>
              </a:solidFill>
              <a:latin typeface="Arial" pitchFamily="34" charset="0"/>
              <a:cs typeface="Arial" pitchFamily="34" charset="0"/>
            </a:endParaRPr>
          </a:p>
          <a:p>
            <a:pPr algn="l"/>
            <a:endParaRPr lang="es-MX" sz="2000" b="1" dirty="0">
              <a:solidFill>
                <a:schemeClr val="tx1"/>
              </a:solidFill>
              <a:latin typeface="Arial" pitchFamily="34" charset="0"/>
              <a:cs typeface="Arial" pitchFamily="34" charset="0"/>
            </a:endParaRPr>
          </a:p>
          <a:p>
            <a:pPr algn="l"/>
            <a:r>
              <a:rPr lang="es-MX" sz="2000" b="1" dirty="0">
                <a:solidFill>
                  <a:schemeClr val="tx1"/>
                </a:solidFill>
                <a:latin typeface="Arial" pitchFamily="34" charset="0"/>
                <a:cs typeface="Arial" pitchFamily="34" charset="0"/>
              </a:rPr>
              <a:t>Periodo: Julio – Diciembre  2016</a:t>
            </a:r>
          </a:p>
        </p:txBody>
      </p:sp>
    </p:spTree>
    <p:extLst>
      <p:ext uri="{BB962C8B-B14F-4D97-AF65-F5344CB8AC3E}">
        <p14:creationId xmlns:p14="http://schemas.microsoft.com/office/powerpoint/2010/main" val="3099427845"/>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323528" y="476672"/>
            <a:ext cx="8229600" cy="1143000"/>
          </a:xfrm>
        </p:spPr>
        <p:txBody>
          <a:bodyPr>
            <a:normAutofit fontScale="90000"/>
          </a:bodyPr>
          <a:lstStyle/>
          <a:p>
            <a:r>
              <a:rPr lang="es-MX" sz="2200" b="1" dirty="0"/>
              <a:t>1. Alimentación saludable</a:t>
            </a:r>
            <a:br>
              <a:rPr lang="es-MX" sz="2200" b="1" dirty="0"/>
            </a:br>
            <a:r>
              <a:rPr lang="es-MX" sz="2200" b="1" dirty="0"/>
              <a:t>1.2 Alimentación saludable para toda la vida.</a:t>
            </a:r>
            <a:r>
              <a:rPr lang="es-MX" sz="3600" b="1" dirty="0"/>
              <a:t/>
            </a:r>
            <a:br>
              <a:rPr lang="es-MX" sz="3600" b="1" dirty="0"/>
            </a:br>
            <a:r>
              <a:rPr lang="es-MX" sz="2200" b="1" dirty="0">
                <a:latin typeface="Arial" pitchFamily="34" charset="0"/>
                <a:cs typeface="Arial" pitchFamily="34" charset="0"/>
              </a:rPr>
              <a:t>OBJETIVOS ESPECIFICOS</a:t>
            </a:r>
            <a:r>
              <a:rPr lang="es-MX" sz="2700" b="1" dirty="0">
                <a:latin typeface="Arial" pitchFamily="34" charset="0"/>
                <a:cs typeface="Arial" pitchFamily="34" charset="0"/>
              </a:rPr>
              <a:t> (</a:t>
            </a:r>
            <a:r>
              <a:rPr lang="es-MX" sz="2200" b="1" i="1" dirty="0" err="1">
                <a:latin typeface="Arial" pitchFamily="34" charset="0"/>
                <a:cs typeface="Arial" pitchFamily="34" charset="0"/>
              </a:rPr>
              <a:t>Turiban</a:t>
            </a:r>
            <a:r>
              <a:rPr lang="es-MX" sz="2200" b="1" i="1" dirty="0">
                <a:latin typeface="Arial" pitchFamily="34" charset="0"/>
                <a:cs typeface="Arial" pitchFamily="34" charset="0"/>
              </a:rPr>
              <a:t>, 2004 citado en Oblitas L. )</a:t>
            </a:r>
            <a:r>
              <a:rPr lang="es-MX" sz="2200" b="1" dirty="0"/>
              <a:t> </a:t>
            </a:r>
            <a:r>
              <a:rPr lang="es-MX" sz="2000" dirty="0"/>
              <a:t/>
            </a:r>
            <a:br>
              <a:rPr lang="es-MX" sz="2000" dirty="0"/>
            </a:br>
            <a:endParaRPr lang="es-MX" b="1" dirty="0">
              <a:latin typeface="Arial" pitchFamily="34" charset="0"/>
              <a:cs typeface="Arial" pitchFamily="34" charset="0"/>
            </a:endParaRPr>
          </a:p>
        </p:txBody>
      </p:sp>
      <p:graphicFrame>
        <p:nvGraphicFramePr>
          <p:cNvPr id="5" name="Marcador de contenido 3"/>
          <p:cNvGraphicFramePr>
            <a:graphicFrameLocks noGrp="1"/>
          </p:cNvGraphicFramePr>
          <p:nvPr>
            <p:ph idx="1"/>
            <p:extLst/>
          </p:nvPr>
        </p:nvGraphicFramePr>
        <p:xfrm>
          <a:off x="457200" y="1268760"/>
          <a:ext cx="8229600" cy="45365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0420635"/>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28600" y="2060848"/>
            <a:ext cx="8686800" cy="4525963"/>
          </a:xfrm>
        </p:spPr>
        <p:txBody>
          <a:bodyPr/>
          <a:lstStyle/>
          <a:p>
            <a:pPr marL="0" indent="0" algn="ctr">
              <a:buNone/>
            </a:pPr>
            <a:r>
              <a:rPr lang="es-MX" dirty="0"/>
              <a:t>Referencias </a:t>
            </a:r>
          </a:p>
          <a:p>
            <a:endParaRPr lang="es-MX" dirty="0"/>
          </a:p>
          <a:p>
            <a:r>
              <a:rPr lang="es-MX" sz="2400" dirty="0"/>
              <a:t>Oblitas, L. (2008). Psicología de la salud y calidad de vida.</a:t>
            </a:r>
          </a:p>
          <a:p>
            <a:endParaRPr lang="es-MX" dirty="0"/>
          </a:p>
        </p:txBody>
      </p:sp>
    </p:spTree>
    <p:extLst>
      <p:ext uri="{BB962C8B-B14F-4D97-AF65-F5344CB8AC3E}">
        <p14:creationId xmlns:p14="http://schemas.microsoft.com/office/powerpoint/2010/main" val="2293680124"/>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1499727"/>
            <a:ext cx="8229600" cy="1143000"/>
          </a:xfrm>
        </p:spPr>
        <p:txBody>
          <a:bodyPr/>
          <a:lstStyle/>
          <a:p>
            <a:r>
              <a:rPr lang="es-MX" dirty="0">
                <a:latin typeface="Arial" panose="020B0604020202020204" pitchFamily="34" charset="0"/>
                <a:cs typeface="Arial" panose="020B0604020202020204" pitchFamily="34" charset="0"/>
              </a:rPr>
              <a:t> Alimentación Saludable</a:t>
            </a:r>
          </a:p>
        </p:txBody>
      </p:sp>
      <p:sp>
        <p:nvSpPr>
          <p:cNvPr id="3" name="2 Marcador de contenido"/>
          <p:cNvSpPr>
            <a:spLocks noGrp="1"/>
          </p:cNvSpPr>
          <p:nvPr>
            <p:ph idx="1"/>
          </p:nvPr>
        </p:nvSpPr>
        <p:spPr>
          <a:xfrm>
            <a:off x="683568" y="2636912"/>
            <a:ext cx="8229600" cy="4497363"/>
          </a:xfrm>
        </p:spPr>
        <p:txBody>
          <a:bodyPr>
            <a:normAutofit fontScale="47500" lnSpcReduction="20000"/>
          </a:bodyPr>
          <a:lstStyle/>
          <a:p>
            <a:pPr marL="0" indent="0" algn="ctr">
              <a:buNone/>
            </a:pPr>
            <a:r>
              <a:rPr lang="es-MX" sz="5800" b="1" dirty="0">
                <a:latin typeface="Arial" pitchFamily="34" charset="0"/>
                <a:cs typeface="Arial" pitchFamily="34" charset="0"/>
              </a:rPr>
              <a:t>Resumen</a:t>
            </a:r>
          </a:p>
          <a:p>
            <a:pPr marL="0" indent="0" algn="ctr">
              <a:buNone/>
            </a:pPr>
            <a:endParaRPr lang="es-MX" sz="5800" b="1" dirty="0">
              <a:latin typeface="Arial" pitchFamily="34" charset="0"/>
              <a:cs typeface="Arial" pitchFamily="34" charset="0"/>
            </a:endParaRPr>
          </a:p>
          <a:p>
            <a:pPr marL="0" indent="0" algn="just">
              <a:buNone/>
            </a:pPr>
            <a:r>
              <a:rPr lang="es-MX" sz="5800" b="1" dirty="0">
                <a:latin typeface="Arial" pitchFamily="34" charset="0"/>
                <a:cs typeface="Arial" pitchFamily="34" charset="0"/>
              </a:rPr>
              <a:t>La salud es primordial para el alcance de nuestras metas, por ello es importante concientizar el concepto de salud, partiendo de ello para formar un panorama de identificación de hábitos saludables que tenemos en nuestra vida, considerando alcanzar una mejor calidad de vida. </a:t>
            </a:r>
          </a:p>
          <a:p>
            <a:pPr marL="0" indent="0" algn="just">
              <a:buNone/>
            </a:pPr>
            <a:r>
              <a:rPr lang="es-MX" b="1" dirty="0">
                <a:latin typeface="Arial" pitchFamily="34" charset="0"/>
                <a:cs typeface="Arial" pitchFamily="34" charset="0"/>
              </a:rPr>
              <a:t>Palabras clave: Salud, identificación de hábitos de saludables, calidad de vida. </a:t>
            </a:r>
          </a:p>
          <a:p>
            <a:pPr marL="0" indent="0" algn="just">
              <a:buNone/>
            </a:pPr>
            <a:endParaRPr lang="es-MX" sz="5800" b="1" dirty="0">
              <a:latin typeface="Arial" pitchFamily="34" charset="0"/>
              <a:cs typeface="Arial" pitchFamily="34" charset="0"/>
            </a:endParaRPr>
          </a:p>
          <a:p>
            <a:endParaRPr lang="es-MX" b="1" dirty="0">
              <a:latin typeface="Arial" pitchFamily="34" charset="0"/>
              <a:cs typeface="Arial" pitchFamily="34" charset="0"/>
            </a:endParaRPr>
          </a:p>
          <a:p>
            <a:endParaRPr lang="es-MX" b="1" dirty="0">
              <a:latin typeface="Arial" pitchFamily="34" charset="0"/>
              <a:cs typeface="Arial" pitchFamily="34" charset="0"/>
            </a:endParaRPr>
          </a:p>
        </p:txBody>
      </p:sp>
    </p:spTree>
    <p:extLst>
      <p:ext uri="{BB962C8B-B14F-4D97-AF65-F5344CB8AC3E}">
        <p14:creationId xmlns:p14="http://schemas.microsoft.com/office/powerpoint/2010/main" val="1718722540"/>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16734" y="1340768"/>
            <a:ext cx="8229600" cy="1143000"/>
          </a:xfrm>
        </p:spPr>
        <p:txBody>
          <a:bodyPr/>
          <a:lstStyle/>
          <a:p>
            <a:r>
              <a:rPr lang="es-MX" b="1" dirty="0">
                <a:latin typeface="Arial" pitchFamily="34" charset="0"/>
                <a:cs typeface="Arial" pitchFamily="34" charset="0"/>
              </a:rPr>
              <a:t>Abstract</a:t>
            </a:r>
            <a:endParaRPr lang="es-MX" dirty="0"/>
          </a:p>
        </p:txBody>
      </p:sp>
      <p:sp>
        <p:nvSpPr>
          <p:cNvPr id="3" name="Marcador de contenido 2"/>
          <p:cNvSpPr>
            <a:spLocks noGrp="1"/>
          </p:cNvSpPr>
          <p:nvPr>
            <p:ph idx="1"/>
          </p:nvPr>
        </p:nvSpPr>
        <p:spPr>
          <a:xfrm>
            <a:off x="429610" y="1988840"/>
            <a:ext cx="8229600" cy="4049291"/>
          </a:xfrm>
        </p:spPr>
        <p:txBody>
          <a:bodyPr>
            <a:normAutofit lnSpcReduction="10000"/>
          </a:bodyPr>
          <a:lstStyle/>
          <a:p>
            <a:pPr marL="0" indent="0" algn="ctr">
              <a:buNone/>
            </a:pPr>
            <a:r>
              <a:rPr lang="es-MX" b="1" dirty="0">
                <a:latin typeface="Arial" pitchFamily="34" charset="0"/>
                <a:cs typeface="Arial" pitchFamily="34" charset="0"/>
              </a:rPr>
              <a:t> </a:t>
            </a:r>
          </a:p>
          <a:p>
            <a:pPr marL="0" indent="0" algn="just">
              <a:buNone/>
            </a:pPr>
            <a:r>
              <a:rPr lang="en-US" sz="2700" dirty="0">
                <a:latin typeface="Arial" pitchFamily="34" charset="0"/>
                <a:cs typeface="Arial" pitchFamily="34" charset="0"/>
              </a:rPr>
              <a:t>The health is basic for the scope of our goals, for it </a:t>
            </a:r>
            <a:r>
              <a:rPr lang="en-US" sz="2700" dirty="0" err="1">
                <a:latin typeface="Arial" pitchFamily="34" charset="0"/>
                <a:cs typeface="Arial" pitchFamily="34" charset="0"/>
              </a:rPr>
              <a:t>it</a:t>
            </a:r>
            <a:r>
              <a:rPr lang="en-US" sz="2700" dirty="0">
                <a:latin typeface="Arial" pitchFamily="34" charset="0"/>
                <a:cs typeface="Arial" pitchFamily="34" charset="0"/>
              </a:rPr>
              <a:t> is an important </a:t>
            </a:r>
            <a:r>
              <a:rPr lang="en-US" sz="2700" dirty="0" err="1">
                <a:latin typeface="Arial" pitchFamily="34" charset="0"/>
                <a:cs typeface="Arial" pitchFamily="34" charset="0"/>
              </a:rPr>
              <a:t>concientizar</a:t>
            </a:r>
            <a:r>
              <a:rPr lang="en-US" sz="2700" dirty="0">
                <a:latin typeface="Arial" pitchFamily="34" charset="0"/>
                <a:cs typeface="Arial" pitchFamily="34" charset="0"/>
              </a:rPr>
              <a:t> the concept of health, departing from it to form a panorama of identification of healthy habits that we have in our life, considering to reach a better quality of life</a:t>
            </a:r>
          </a:p>
          <a:p>
            <a:pPr marL="0" indent="0" algn="just">
              <a:buNone/>
            </a:pPr>
            <a:endParaRPr lang="en-US" sz="2700" dirty="0">
              <a:latin typeface="Arial" pitchFamily="34" charset="0"/>
              <a:cs typeface="Arial" pitchFamily="34" charset="0"/>
            </a:endParaRPr>
          </a:p>
          <a:p>
            <a:pPr marL="0" indent="0" algn="just">
              <a:buNone/>
            </a:pPr>
            <a:r>
              <a:rPr lang="en-US" sz="2700" b="1" dirty="0">
                <a:latin typeface="Arial" pitchFamily="34" charset="0"/>
                <a:cs typeface="Arial" pitchFamily="34" charset="0"/>
              </a:rPr>
              <a:t>Keywords: </a:t>
            </a:r>
            <a:r>
              <a:rPr lang="en-US" sz="2700" dirty="0">
                <a:latin typeface="Arial" pitchFamily="34" charset="0"/>
                <a:cs typeface="Arial" pitchFamily="34" charset="0"/>
              </a:rPr>
              <a:t>Health, identification of habits of healthy, quality of life</a:t>
            </a:r>
          </a:p>
          <a:p>
            <a:pPr marL="0" indent="0" algn="just">
              <a:buNone/>
            </a:pPr>
            <a:endParaRPr lang="es-MX" b="1" dirty="0">
              <a:latin typeface="Arial" pitchFamily="34" charset="0"/>
              <a:cs typeface="Arial" pitchFamily="34" charset="0"/>
            </a:endParaRPr>
          </a:p>
          <a:p>
            <a:endParaRPr lang="es-MX" b="1" dirty="0">
              <a:latin typeface="Arial" pitchFamily="34" charset="0"/>
              <a:cs typeface="Arial" pitchFamily="34" charset="0"/>
            </a:endParaRPr>
          </a:p>
          <a:p>
            <a:pPr marL="0" indent="0">
              <a:buNone/>
            </a:pPr>
            <a:endParaRPr lang="es-MX" b="1" dirty="0">
              <a:latin typeface="Arial" pitchFamily="34" charset="0"/>
              <a:cs typeface="Arial" pitchFamily="34" charset="0"/>
            </a:endParaRPr>
          </a:p>
          <a:p>
            <a:endParaRPr lang="es-MX" b="1" dirty="0">
              <a:latin typeface="Arial" pitchFamily="34" charset="0"/>
              <a:cs typeface="Arial" pitchFamily="34" charset="0"/>
            </a:endParaRPr>
          </a:p>
          <a:p>
            <a:endParaRPr lang="es-MX" dirty="0"/>
          </a:p>
        </p:txBody>
      </p:sp>
    </p:spTree>
    <p:extLst>
      <p:ext uri="{BB962C8B-B14F-4D97-AF65-F5344CB8AC3E}">
        <p14:creationId xmlns:p14="http://schemas.microsoft.com/office/powerpoint/2010/main" val="277939383"/>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779894"/>
            <a:ext cx="8841160" cy="1143000"/>
          </a:xfrm>
        </p:spPr>
        <p:txBody>
          <a:bodyPr>
            <a:normAutofit fontScale="90000"/>
          </a:bodyPr>
          <a:lstStyle/>
          <a:p>
            <a:r>
              <a:rPr lang="es-MX" dirty="0"/>
              <a:t>Lluvia de ideas, qué entiendes por  </a:t>
            </a:r>
            <a:r>
              <a:rPr lang="es-MX" sz="6000" dirty="0">
                <a:solidFill>
                  <a:srgbClr val="FF0000"/>
                </a:solidFill>
              </a:rPr>
              <a:t>estereotipo.</a:t>
            </a:r>
            <a:r>
              <a:rPr lang="es-MX" sz="6000" dirty="0"/>
              <a:t> </a:t>
            </a:r>
            <a:endParaRPr lang="es-MX" dirty="0"/>
          </a:p>
        </p:txBody>
      </p:sp>
      <p:pic>
        <p:nvPicPr>
          <p:cNvPr id="4" name="Imagen 3"/>
          <p:cNvPicPr>
            <a:picLocks noChangeAspect="1"/>
          </p:cNvPicPr>
          <p:nvPr/>
        </p:nvPicPr>
        <p:blipFill>
          <a:blip r:embed="rId2"/>
          <a:stretch>
            <a:fillRect/>
          </a:stretch>
        </p:blipFill>
        <p:spPr>
          <a:xfrm>
            <a:off x="1261464" y="3140968"/>
            <a:ext cx="6621070" cy="3389213"/>
          </a:xfrm>
          <a:prstGeom prst="rect">
            <a:avLst/>
          </a:prstGeom>
        </p:spPr>
      </p:pic>
    </p:spTree>
    <p:extLst>
      <p:ext uri="{BB962C8B-B14F-4D97-AF65-F5344CB8AC3E}">
        <p14:creationId xmlns:p14="http://schemas.microsoft.com/office/powerpoint/2010/main" val="225463611"/>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475656" y="2348880"/>
            <a:ext cx="6624736" cy="3600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MX" sz="1800" b="0" i="0" u="none" strike="noStrike" kern="0" cap="none" spc="0" normalizeH="0" baseline="0" noProof="0" dirty="0">
                <a:ln>
                  <a:noFill/>
                </a:ln>
                <a:solidFill>
                  <a:sysClr val="windowText" lastClr="000000"/>
                </a:solidFill>
                <a:effectLst/>
                <a:uLnTx/>
                <a:uFillTx/>
              </a:rPr>
              <a:t>ESPACIO PARA LLUVIA DE IDEAS </a:t>
            </a:r>
          </a:p>
        </p:txBody>
      </p:sp>
    </p:spTree>
    <p:extLst>
      <p:ext uri="{BB962C8B-B14F-4D97-AF65-F5344CB8AC3E}">
        <p14:creationId xmlns:p14="http://schemas.microsoft.com/office/powerpoint/2010/main" val="1237562654"/>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600200"/>
            <a:ext cx="8229600" cy="1143000"/>
          </a:xfrm>
        </p:spPr>
        <p:txBody>
          <a:bodyPr/>
          <a:lstStyle/>
          <a:p>
            <a:r>
              <a:rPr lang="es-MX" dirty="0"/>
              <a:t>Conclusiones </a:t>
            </a:r>
          </a:p>
        </p:txBody>
      </p:sp>
      <p:sp>
        <p:nvSpPr>
          <p:cNvPr id="4" name="Rectángulo 3"/>
          <p:cNvSpPr/>
          <p:nvPr/>
        </p:nvSpPr>
        <p:spPr>
          <a:xfrm>
            <a:off x="1403648" y="2743200"/>
            <a:ext cx="6552728" cy="3206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696260449"/>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13184" y="5701328"/>
            <a:ext cx="8229600" cy="1143000"/>
          </a:xfrm>
        </p:spPr>
        <p:txBody>
          <a:bodyPr>
            <a:normAutofit fontScale="90000"/>
          </a:bodyPr>
          <a:lstStyle/>
          <a:p>
            <a:r>
              <a:rPr lang="es-MX" sz="3100" dirty="0"/>
              <a:t>Por equipos, realizar un listado análisis sobre los estereotipos sociales respecto a la belleza y la esbeltez. </a:t>
            </a:r>
            <a:r>
              <a:rPr lang="es-MX" dirty="0"/>
              <a:t/>
            </a:r>
            <a:br>
              <a:rPr lang="es-MX" dirty="0"/>
            </a:br>
            <a:endParaRPr lang="es-MX" dirty="0"/>
          </a:p>
        </p:txBody>
      </p:sp>
      <p:pic>
        <p:nvPicPr>
          <p:cNvPr id="4" name="Marcador de contenido 3"/>
          <p:cNvPicPr>
            <a:picLocks noGrp="1" noChangeAspect="1"/>
          </p:cNvPicPr>
          <p:nvPr>
            <p:ph idx="1"/>
          </p:nvPr>
        </p:nvPicPr>
        <p:blipFill>
          <a:blip r:embed="rId2"/>
          <a:stretch>
            <a:fillRect/>
          </a:stretch>
        </p:blipFill>
        <p:spPr>
          <a:xfrm>
            <a:off x="2267744" y="1700808"/>
            <a:ext cx="4752528" cy="3672408"/>
          </a:xfrm>
          <a:prstGeom prst="rect">
            <a:avLst/>
          </a:prstGeom>
        </p:spPr>
      </p:pic>
    </p:spTree>
    <p:extLst>
      <p:ext uri="{BB962C8B-B14F-4D97-AF65-F5344CB8AC3E}">
        <p14:creationId xmlns:p14="http://schemas.microsoft.com/office/powerpoint/2010/main" val="3183695542"/>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4823" y="764704"/>
            <a:ext cx="8229600" cy="393263"/>
          </a:xfrm>
        </p:spPr>
        <p:txBody>
          <a:bodyPr>
            <a:normAutofit fontScale="90000"/>
          </a:bodyPr>
          <a:lstStyle/>
          <a:p>
            <a:r>
              <a:rPr lang="es-MX" sz="3600" b="1" dirty="0">
                <a:solidFill>
                  <a:schemeClr val="tx2">
                    <a:lumMod val="75000"/>
                  </a:schemeClr>
                </a:solidFill>
              </a:rPr>
              <a:t>Tipos de juicios</a:t>
            </a:r>
            <a:r>
              <a:rPr lang="es-MX" sz="3100" dirty="0"/>
              <a:t/>
            </a:r>
            <a:br>
              <a:rPr lang="es-MX" sz="3100" dirty="0"/>
            </a:br>
            <a:r>
              <a:rPr lang="es-MX" sz="3100" dirty="0"/>
              <a:t/>
            </a:r>
            <a:br>
              <a:rPr lang="es-MX" sz="3100" dirty="0"/>
            </a:br>
            <a:endParaRPr lang="es-MX" b="1" dirty="0">
              <a:latin typeface="Arial" pitchFamily="34" charset="0"/>
              <a:cs typeface="Arial" pitchFamily="34" charset="0"/>
            </a:endParaRPr>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2198902843"/>
              </p:ext>
            </p:extLst>
          </p:nvPr>
        </p:nvGraphicFramePr>
        <p:xfrm>
          <a:off x="899592" y="1556792"/>
          <a:ext cx="7632848" cy="50734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53091449"/>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332656"/>
            <a:ext cx="8841160" cy="897319"/>
          </a:xfrm>
        </p:spPr>
        <p:txBody>
          <a:bodyPr>
            <a:normAutofit fontScale="90000"/>
          </a:bodyPr>
          <a:lstStyle/>
          <a:p>
            <a:r>
              <a:rPr lang="es-MX" sz="3100" dirty="0"/>
              <a:t/>
            </a:r>
            <a:br>
              <a:rPr lang="es-MX" sz="3100" dirty="0"/>
            </a:br>
            <a:r>
              <a:rPr lang="es-MX" sz="3100" dirty="0"/>
              <a:t/>
            </a:r>
            <a:br>
              <a:rPr lang="es-MX" sz="3100" dirty="0"/>
            </a:br>
            <a:endParaRPr lang="es-MX" b="1" dirty="0">
              <a:latin typeface="Arial" pitchFamily="34" charset="0"/>
              <a:cs typeface="Arial" pitchFamily="34" charset="0"/>
            </a:endParaRPr>
          </a:p>
        </p:txBody>
      </p:sp>
      <p:graphicFrame>
        <p:nvGraphicFramePr>
          <p:cNvPr id="4" name="Diagrama 3"/>
          <p:cNvGraphicFramePr/>
          <p:nvPr>
            <p:extLst/>
          </p:nvPr>
        </p:nvGraphicFramePr>
        <p:xfrm>
          <a:off x="-544647" y="1263086"/>
          <a:ext cx="4752528"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Imagen 4"/>
          <p:cNvPicPr>
            <a:picLocks noChangeAspect="1"/>
          </p:cNvPicPr>
          <p:nvPr/>
        </p:nvPicPr>
        <p:blipFill>
          <a:blip r:embed="rId7"/>
          <a:stretch>
            <a:fillRect/>
          </a:stretch>
        </p:blipFill>
        <p:spPr>
          <a:xfrm>
            <a:off x="4091242" y="2564904"/>
            <a:ext cx="4786273" cy="3286030"/>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7" name="Rectángulo 6"/>
          <p:cNvSpPr/>
          <p:nvPr/>
        </p:nvSpPr>
        <p:spPr>
          <a:xfrm>
            <a:off x="4376664" y="6041793"/>
            <a:ext cx="4464496" cy="251158"/>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s-MX" sz="1000" b="0" i="0" u="none" strike="noStrike" kern="0" cap="none" spc="0" normalizeH="0" baseline="0" noProof="0" dirty="0">
                <a:ln>
                  <a:noFill/>
                </a:ln>
                <a:solidFill>
                  <a:sysClr val="windowText" lastClr="000000"/>
                </a:solidFill>
                <a:effectLst/>
                <a:uLnTx/>
                <a:uFillTx/>
              </a:rPr>
              <a:t>http://www.utilidad.com/consejos-para-sacar-fotografias-en-movimiento_1087</a:t>
            </a:r>
          </a:p>
        </p:txBody>
      </p:sp>
    </p:spTree>
    <p:extLst>
      <p:ext uri="{BB962C8B-B14F-4D97-AF65-F5344CB8AC3E}">
        <p14:creationId xmlns:p14="http://schemas.microsoft.com/office/powerpoint/2010/main" val="3626837708"/>
      </p:ext>
    </p:extLst>
  </p:cSld>
  <p:clrMapOvr>
    <a:masterClrMapping/>
  </p:clrMapOvr>
  <p:transition spd="slow">
    <p:push dir="u"/>
  </p:transition>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17892</TotalTime>
  <Words>292</Words>
  <Application>Microsoft Office PowerPoint</Application>
  <PresentationFormat>Presentación en pantalla (4:3)</PresentationFormat>
  <Paragraphs>48</Paragraphs>
  <Slides>11</Slides>
  <Notes>0</Notes>
  <HiddenSlides>0</HiddenSlides>
  <MMClips>0</MMClips>
  <ScaleCrop>false</ScaleCrop>
  <HeadingPairs>
    <vt:vector size="4" baseType="variant">
      <vt:variant>
        <vt:lpstr>Tema</vt:lpstr>
      </vt:variant>
      <vt:variant>
        <vt:i4>2</vt:i4>
      </vt:variant>
      <vt:variant>
        <vt:lpstr>Títulos de diapositiva</vt:lpstr>
      </vt:variant>
      <vt:variant>
        <vt:i4>11</vt:i4>
      </vt:variant>
    </vt:vector>
  </HeadingPairs>
  <TitlesOfParts>
    <vt:vector size="13" baseType="lpstr">
      <vt:lpstr>Tema de Office</vt:lpstr>
      <vt:lpstr>1_Tema de Office</vt:lpstr>
      <vt:lpstr>Tema: Alimentación Saludable</vt:lpstr>
      <vt:lpstr> Alimentación Saludable</vt:lpstr>
      <vt:lpstr>Abstract</vt:lpstr>
      <vt:lpstr>Lluvia de ideas, qué entiendes por  estereotipo. </vt:lpstr>
      <vt:lpstr>Presentación de PowerPoint</vt:lpstr>
      <vt:lpstr>Conclusiones </vt:lpstr>
      <vt:lpstr>Por equipos, realizar un listado análisis sobre los estereotipos sociales respecto a la belleza y la esbeltez.  </vt:lpstr>
      <vt:lpstr>Tipos de juicios  </vt:lpstr>
      <vt:lpstr>  </vt:lpstr>
      <vt:lpstr>1. Alimentación saludable 1.2 Alimentación saludable para toda la vida. OBJETIVOS ESPECIFICOS (Turiban, 2004 citado en Oblitas L. )  </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Citlali</dc:creator>
  <cp:lastModifiedBy>COORDINACIÓN LC</cp:lastModifiedBy>
  <cp:revision>153</cp:revision>
  <dcterms:created xsi:type="dcterms:W3CDTF">2012-12-04T21:22:09Z</dcterms:created>
  <dcterms:modified xsi:type="dcterms:W3CDTF">2016-10-14T13:36:29Z</dcterms:modified>
</cp:coreProperties>
</file>